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80" r:id="rId6"/>
    <p:sldId id="676" r:id="rId7"/>
    <p:sldId id="679" r:id="rId8"/>
    <p:sldId id="259" r:id="rId9"/>
    <p:sldId id="299" r:id="rId10"/>
    <p:sldId id="488" r:id="rId11"/>
    <p:sldId id="262" r:id="rId12"/>
    <p:sldId id="263" r:id="rId13"/>
    <p:sldId id="264" r:id="rId14"/>
    <p:sldId id="649" r:id="rId15"/>
    <p:sldId id="680" r:id="rId16"/>
    <p:sldId id="267" r:id="rId17"/>
    <p:sldId id="268" r:id="rId18"/>
    <p:sldId id="269" r:id="rId19"/>
    <p:sldId id="686" r:id="rId20"/>
    <p:sldId id="652" r:id="rId21"/>
    <p:sldId id="270" r:id="rId22"/>
    <p:sldId id="271" r:id="rId2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>
          <p15:clr>
            <a:srgbClr val="A4A3A4"/>
          </p15:clr>
        </p15:guide>
        <p15:guide id="2" pos="5424">
          <p15:clr>
            <a:srgbClr val="A4A3A4"/>
          </p15:clr>
        </p15:guide>
        <p15:guide id="3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2C7FE"/>
    <a:srgbClr val="0096FF"/>
    <a:srgbClr val="FF9300"/>
    <a:srgbClr val="0432FF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A64E5-4755-DB48-8F4A-A0FE94ADB63F}" v="1459" dt="2026-02-05T14:15:18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65"/>
    <p:restoredTop sz="94576"/>
  </p:normalViewPr>
  <p:slideViewPr>
    <p:cSldViewPr snapToGrid="0">
      <p:cViewPr varScale="1">
        <p:scale>
          <a:sx n="147" d="100"/>
          <a:sy n="147" d="100"/>
        </p:scale>
        <p:origin x="1784" y="192"/>
      </p:cViewPr>
      <p:guideLst>
        <p:guide orient="horz" pos="336"/>
        <p:guide pos="5424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51" d="100"/>
          <a:sy n="151" d="100"/>
        </p:scale>
        <p:origin x="3232" y="1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Winiger" userId="149594e5-2337-47bd-9f86-bb6ed59df134" providerId="ADAL" clId="{320CA9D8-3B49-53CA-A3F6-D96D3C7CFCBD}"/>
    <pc:docChg chg="undo redo custSel addSld delSld modSld sldOrd modMainMaster">
      <pc:chgData name="Marianne Winiger" userId="149594e5-2337-47bd-9f86-bb6ed59df134" providerId="ADAL" clId="{320CA9D8-3B49-53CA-A3F6-D96D3C7CFCBD}" dt="2026-02-05T14:17:16.689" v="9107" actId="2696"/>
      <pc:docMkLst>
        <pc:docMk/>
      </pc:docMkLst>
      <pc:sldChg chg="addSp delSp modSp add mod modClrScheme chgLayout">
        <pc:chgData name="Marianne Winiger" userId="149594e5-2337-47bd-9f86-bb6ed59df134" providerId="ADAL" clId="{320CA9D8-3B49-53CA-A3F6-D96D3C7CFCBD}" dt="2026-02-05T11:28:01.270" v="7987" actId="20577"/>
        <pc:sldMkLst>
          <pc:docMk/>
          <pc:sldMk cId="0" sldId="259"/>
        </pc:sldMkLst>
        <pc:spChg chg="del">
          <ac:chgData name="Marianne Winiger" userId="149594e5-2337-47bd-9f86-bb6ed59df134" providerId="ADAL" clId="{320CA9D8-3B49-53CA-A3F6-D96D3C7CFCBD}" dt="2026-02-05T11:14:44.299" v="7875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16:52.638" v="7902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18:45.949" v="7923" actId="255"/>
          <ac:spMkLst>
            <pc:docMk/>
            <pc:sldMk cId="0" sldId="259"/>
            <ac:spMk id="5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16:27.143" v="7898" actId="255"/>
          <ac:spMkLst>
            <pc:docMk/>
            <pc:sldMk cId="0" sldId="259"/>
            <ac:spMk id="7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18:50.182" v="7924" actId="255"/>
          <ac:spMkLst>
            <pc:docMk/>
            <pc:sldMk cId="0" sldId="259"/>
            <ac:spMk id="8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15:36.895" v="7885" actId="255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28:01.270" v="7987" actId="20577"/>
          <ac:spMkLst>
            <pc:docMk/>
            <pc:sldMk cId="0" sldId="259"/>
            <ac:spMk id="11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1:14:35.718" v="7873" actId="478"/>
          <ac:spMkLst>
            <pc:docMk/>
            <pc:sldMk cId="0" sldId="259"/>
            <ac:spMk id="12" creationId="{38C995AB-3053-50D5-194C-0026EAE4A292}"/>
          </ac:spMkLst>
        </pc:spChg>
        <pc:spChg chg="add del mod ord">
          <ac:chgData name="Marianne Winiger" userId="149594e5-2337-47bd-9f86-bb6ed59df134" providerId="ADAL" clId="{320CA9D8-3B49-53CA-A3F6-D96D3C7CFCBD}" dt="2026-02-05T11:14:26.971" v="7872" actId="478"/>
          <ac:spMkLst>
            <pc:docMk/>
            <pc:sldMk cId="0" sldId="259"/>
            <ac:spMk id="13" creationId="{999C8F3E-EEE4-421F-1D30-8BDE50F289B6}"/>
          </ac:spMkLst>
        </pc:spChg>
        <pc:spChg chg="add mod">
          <ac:chgData name="Marianne Winiger" userId="149594e5-2337-47bd-9f86-bb6ed59df134" providerId="ADAL" clId="{320CA9D8-3B49-53CA-A3F6-D96D3C7CFCBD}" dt="2026-02-05T11:14:47.800" v="7876" actId="1076"/>
          <ac:spMkLst>
            <pc:docMk/>
            <pc:sldMk cId="0" sldId="259"/>
            <ac:spMk id="14" creationId="{009B1062-B361-6170-434B-A038DB2FEDB0}"/>
          </ac:spMkLst>
        </pc:spChg>
      </pc:sldChg>
      <pc:sldChg chg="addSp delSp modSp add mod modClrScheme chgLayout">
        <pc:chgData name="Marianne Winiger" userId="149594e5-2337-47bd-9f86-bb6ed59df134" providerId="ADAL" clId="{320CA9D8-3B49-53CA-A3F6-D96D3C7CFCBD}" dt="2026-02-05T14:10:01.728" v="8883" actId="948"/>
        <pc:sldMkLst>
          <pc:docMk/>
          <pc:sldMk cId="0" sldId="262"/>
        </pc:sldMkLst>
        <pc:spChg chg="del">
          <ac:chgData name="Marianne Winiger" userId="149594e5-2337-47bd-9f86-bb6ed59df134" providerId="ADAL" clId="{320CA9D8-3B49-53CA-A3F6-D96D3C7CFCBD}" dt="2026-02-05T11:29:18.277" v="7993" actId="478"/>
          <ac:spMkLst>
            <pc:docMk/>
            <pc:sldMk cId="0" sldId="262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1:51.338" v="8037" actId="14100"/>
          <ac:spMkLst>
            <pc:docMk/>
            <pc:sldMk cId="0" sldId="262"/>
            <ac:spMk id="4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9:11.552" v="8126" actId="255"/>
          <ac:spMkLst>
            <pc:docMk/>
            <pc:sldMk cId="0" sldId="262"/>
            <ac:spMk id="8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8:49.849" v="8122" actId="255"/>
          <ac:spMkLst>
            <pc:docMk/>
            <pc:sldMk cId="0" sldId="262"/>
            <ac:spMk id="9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9:15.731" v="8127" actId="255"/>
          <ac:spMkLst>
            <pc:docMk/>
            <pc:sldMk cId="0" sldId="262"/>
            <ac:spMk id="1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10:01.728" v="8883" actId="948"/>
          <ac:spMkLst>
            <pc:docMk/>
            <pc:sldMk cId="0" sldId="262"/>
            <ac:spMk id="14" creationId="{00000000-0000-0000-0000-000000000000}"/>
          </ac:spMkLst>
        </pc:spChg>
        <pc:spChg chg="del mod">
          <ac:chgData name="Marianne Winiger" userId="149594e5-2337-47bd-9f86-bb6ed59df134" providerId="ADAL" clId="{320CA9D8-3B49-53CA-A3F6-D96D3C7CFCBD}" dt="2026-02-05T11:33:11.889" v="8061" actId="478"/>
          <ac:spMkLst>
            <pc:docMk/>
            <pc:sldMk cId="0" sldId="262"/>
            <ac:spMk id="15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2:13.037" v="8043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2:16.341" v="8044" actId="1076"/>
          <ac:spMkLst>
            <pc:docMk/>
            <pc:sldMk cId="0" sldId="262"/>
            <ac:spMk id="17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9:19.048" v="8128" actId="255"/>
          <ac:spMkLst>
            <pc:docMk/>
            <pc:sldMk cId="0" sldId="262"/>
            <ac:spMk id="18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8:58.699" v="8124" actId="255"/>
          <ac:spMkLst>
            <pc:docMk/>
            <pc:sldMk cId="0" sldId="262"/>
            <ac:spMk id="19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1:58.872" v="8040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4:20.767" v="8072" actId="1076"/>
          <ac:spMkLst>
            <pc:docMk/>
            <pc:sldMk cId="0" sldId="262"/>
            <ac:spMk id="21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1:54.372" v="8038" actId="1076"/>
          <ac:spMkLst>
            <pc:docMk/>
            <pc:sldMk cId="0" sldId="262"/>
            <ac:spMk id="2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9:23.195" v="8129" actId="255"/>
          <ac:spMkLst>
            <pc:docMk/>
            <pc:sldMk cId="0" sldId="262"/>
            <ac:spMk id="2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39:05" v="8125" actId="255"/>
          <ac:spMkLst>
            <pc:docMk/>
            <pc:sldMk cId="0" sldId="262"/>
            <ac:spMk id="24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1:29:15.447" v="7992" actId="478"/>
          <ac:spMkLst>
            <pc:docMk/>
            <pc:sldMk cId="0" sldId="262"/>
            <ac:spMk id="25" creationId="{FE0CD3F2-16D1-A648-7AB1-1CA659A468CA}"/>
          </ac:spMkLst>
        </pc:spChg>
        <pc:spChg chg="add del mod ord">
          <ac:chgData name="Marianne Winiger" userId="149594e5-2337-47bd-9f86-bb6ed59df134" providerId="ADAL" clId="{320CA9D8-3B49-53CA-A3F6-D96D3C7CFCBD}" dt="2026-02-05T11:29:27.539" v="7996" actId="478"/>
          <ac:spMkLst>
            <pc:docMk/>
            <pc:sldMk cId="0" sldId="262"/>
            <ac:spMk id="26" creationId="{673C8F33-4A8E-5369-7584-FF5498D559C9}"/>
          </ac:spMkLst>
        </pc:spChg>
        <pc:spChg chg="add mod">
          <ac:chgData name="Marianne Winiger" userId="149594e5-2337-47bd-9f86-bb6ed59df134" providerId="ADAL" clId="{320CA9D8-3B49-53CA-A3F6-D96D3C7CFCBD}" dt="2026-02-05T11:29:24.611" v="7994"/>
          <ac:spMkLst>
            <pc:docMk/>
            <pc:sldMk cId="0" sldId="262"/>
            <ac:spMk id="27" creationId="{02374482-537A-4436-FA48-CFE450534DDD}"/>
          </ac:spMkLst>
        </pc:spChg>
        <pc:spChg chg="add mod">
          <ac:chgData name="Marianne Winiger" userId="149594e5-2337-47bd-9f86-bb6ed59df134" providerId="ADAL" clId="{320CA9D8-3B49-53CA-A3F6-D96D3C7CFCBD}" dt="2026-02-05T11:33:09.517" v="8060" actId="1076"/>
          <ac:spMkLst>
            <pc:docMk/>
            <pc:sldMk cId="0" sldId="262"/>
            <ac:spMk id="28" creationId="{455571C3-2B79-3CAE-C6E6-CC4E7023F9B6}"/>
          </ac:spMkLst>
        </pc:spChg>
        <pc:picChg chg="mod">
          <ac:chgData name="Marianne Winiger" userId="149594e5-2337-47bd-9f86-bb6ed59df134" providerId="ADAL" clId="{320CA9D8-3B49-53CA-A3F6-D96D3C7CFCBD}" dt="2026-02-05T11:34:10.012" v="8071" actId="1076"/>
          <ac:picMkLst>
            <pc:docMk/>
            <pc:sldMk cId="0" sldId="262"/>
            <ac:picMk id="2" creationId="{00000000-0000-0000-0000-000000000000}"/>
          </ac:picMkLst>
        </pc:picChg>
      </pc:sldChg>
      <pc:sldChg chg="addSp delSp modSp add mod modClrScheme chgLayout">
        <pc:chgData name="Marianne Winiger" userId="149594e5-2337-47bd-9f86-bb6ed59df134" providerId="ADAL" clId="{320CA9D8-3B49-53CA-A3F6-D96D3C7CFCBD}" dt="2026-02-05T12:22:47.886" v="8769" actId="1076"/>
        <pc:sldMkLst>
          <pc:docMk/>
          <pc:sldMk cId="0" sldId="263"/>
        </pc:sldMkLst>
        <pc:spChg chg="del">
          <ac:chgData name="Marianne Winiger" userId="149594e5-2337-47bd-9f86-bb6ed59df134" providerId="ADAL" clId="{320CA9D8-3B49-53CA-A3F6-D96D3C7CFCBD}" dt="2026-02-05T11:34:38.228" v="8073" actId="478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0:46.918" v="8722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0:39.059" v="8720" actId="2710"/>
          <ac:spMkLst>
            <pc:docMk/>
            <pc:sldMk cId="0" sldId="263"/>
            <ac:spMk id="4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0:53.989" v="8724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0:28.973" v="8754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5:50.870" v="8206" actId="2710"/>
          <ac:spMkLst>
            <pc:docMk/>
            <pc:sldMk cId="0" sldId="263"/>
            <ac:spMk id="7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0:33.104" v="8755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0:20.380" v="8715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0:13.969" v="8713" actId="1076"/>
          <ac:spMkLst>
            <pc:docMk/>
            <pc:sldMk cId="0" sldId="263"/>
            <ac:spMk id="10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4:51.732" v="8195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2:47.886" v="8769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5:43.002" v="8205" actId="107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5:35.433" v="8203" actId="1076"/>
          <ac:spMkLst>
            <pc:docMk/>
            <pc:sldMk cId="0" sldId="263"/>
            <ac:spMk id="14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2:37.157" v="8764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4:08.500" v="8183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44:05.741" v="8182" actId="1076"/>
          <ac:spMkLst>
            <pc:docMk/>
            <pc:sldMk cId="0" sldId="263"/>
            <ac:spMk id="17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1:34:42.208" v="8075" actId="478"/>
          <ac:spMkLst>
            <pc:docMk/>
            <pc:sldMk cId="0" sldId="263"/>
            <ac:spMk id="18" creationId="{3771D8E2-DCDF-537A-4338-BBDC36283479}"/>
          </ac:spMkLst>
        </pc:spChg>
        <pc:spChg chg="add del mod ord">
          <ac:chgData name="Marianne Winiger" userId="149594e5-2337-47bd-9f86-bb6ed59df134" providerId="ADAL" clId="{320CA9D8-3B49-53CA-A3F6-D96D3C7CFCBD}" dt="2026-02-05T11:34:46.446" v="8077" actId="478"/>
          <ac:spMkLst>
            <pc:docMk/>
            <pc:sldMk cId="0" sldId="263"/>
            <ac:spMk id="19" creationId="{D923D5AF-E091-6E38-B3CE-CC4425B32C30}"/>
          </ac:spMkLst>
        </pc:spChg>
        <pc:spChg chg="add mod">
          <ac:chgData name="Marianne Winiger" userId="149594e5-2337-47bd-9f86-bb6ed59df134" providerId="ADAL" clId="{320CA9D8-3B49-53CA-A3F6-D96D3C7CFCBD}" dt="2026-02-05T11:34:44.395" v="8076"/>
          <ac:spMkLst>
            <pc:docMk/>
            <pc:sldMk cId="0" sldId="263"/>
            <ac:spMk id="20" creationId="{21779869-49DF-D427-A0B0-BCA5B1D9C3FC}"/>
          </ac:spMkLst>
        </pc:spChg>
        <pc:spChg chg="add">
          <ac:chgData name="Marianne Winiger" userId="149594e5-2337-47bd-9f86-bb6ed59df134" providerId="ADAL" clId="{320CA9D8-3B49-53CA-A3F6-D96D3C7CFCBD}" dt="2026-02-05T12:20:04.555" v="8749"/>
          <ac:spMkLst>
            <pc:docMk/>
            <pc:sldMk cId="0" sldId="263"/>
            <ac:spMk id="25" creationId="{DBC6D6AA-8D0B-B59F-7CBC-D50558A1B714}"/>
          </ac:spMkLst>
        </pc:spChg>
        <pc:spChg chg="add mod">
          <ac:chgData name="Marianne Winiger" userId="149594e5-2337-47bd-9f86-bb6ed59df134" providerId="ADAL" clId="{320CA9D8-3B49-53CA-A3F6-D96D3C7CFCBD}" dt="2026-02-05T12:20:07.970" v="8750"/>
          <ac:spMkLst>
            <pc:docMk/>
            <pc:sldMk cId="0" sldId="263"/>
            <ac:spMk id="26" creationId="{C84BE1F5-EBB4-270A-966D-B60452796045}"/>
          </ac:spMkLst>
        </pc:spChg>
        <pc:spChg chg="add mod">
          <ac:chgData name="Marianne Winiger" userId="149594e5-2337-47bd-9f86-bb6ed59df134" providerId="ADAL" clId="{320CA9D8-3B49-53CA-A3F6-D96D3C7CFCBD}" dt="2026-02-05T12:20:18.652" v="8752" actId="1076"/>
          <ac:spMkLst>
            <pc:docMk/>
            <pc:sldMk cId="0" sldId="263"/>
            <ac:spMk id="27" creationId="{2D7970F8-F621-A233-8CF4-A1B1F5BAD780}"/>
          </ac:spMkLst>
        </pc:spChg>
        <pc:picChg chg="add mod">
          <ac:chgData name="Marianne Winiger" userId="149594e5-2337-47bd-9f86-bb6ed59df134" providerId="ADAL" clId="{320CA9D8-3B49-53CA-A3F6-D96D3C7CFCBD}" dt="2026-02-05T12:10:34.103" v="8719" actId="1076"/>
          <ac:picMkLst>
            <pc:docMk/>
            <pc:sldMk cId="0" sldId="263"/>
            <ac:picMk id="21" creationId="{E2770052-FA7B-404A-EA04-941EDB80663B}"/>
          </ac:picMkLst>
        </pc:picChg>
        <pc:picChg chg="add mod">
          <ac:chgData name="Marianne Winiger" userId="149594e5-2337-47bd-9f86-bb6ed59df134" providerId="ADAL" clId="{320CA9D8-3B49-53CA-A3F6-D96D3C7CFCBD}" dt="2026-02-05T12:09:52.489" v="8709" actId="1076"/>
          <ac:picMkLst>
            <pc:docMk/>
            <pc:sldMk cId="0" sldId="263"/>
            <ac:picMk id="22" creationId="{ABD0DB8B-9275-1929-396D-311FDA1CDE0F}"/>
          </ac:picMkLst>
        </pc:picChg>
        <pc:picChg chg="add mod">
          <ac:chgData name="Marianne Winiger" userId="149594e5-2337-47bd-9f86-bb6ed59df134" providerId="ADAL" clId="{320CA9D8-3B49-53CA-A3F6-D96D3C7CFCBD}" dt="2026-02-05T12:10:16.680" v="8714" actId="1076"/>
          <ac:picMkLst>
            <pc:docMk/>
            <pc:sldMk cId="0" sldId="263"/>
            <ac:picMk id="23" creationId="{B9E42612-55D8-3D6B-B8B4-9A7B81172C79}"/>
          </ac:picMkLst>
        </pc:picChg>
        <pc:picChg chg="add mod">
          <ac:chgData name="Marianne Winiger" userId="149594e5-2337-47bd-9f86-bb6ed59df134" providerId="ADAL" clId="{320CA9D8-3B49-53CA-A3F6-D96D3C7CFCBD}" dt="2026-02-05T12:22:44.144" v="8768" actId="1076"/>
          <ac:picMkLst>
            <pc:docMk/>
            <pc:sldMk cId="0" sldId="263"/>
            <ac:picMk id="24" creationId="{79A61FEC-6F62-EA76-0D9B-4BED12D7FE4C}"/>
          </ac:picMkLst>
        </pc:picChg>
        <pc:picChg chg="add mod">
          <ac:chgData name="Marianne Winiger" userId="149594e5-2337-47bd-9f86-bb6ed59df134" providerId="ADAL" clId="{320CA9D8-3B49-53CA-A3F6-D96D3C7CFCBD}" dt="2026-02-05T12:22:38.830" v="8765" actId="1076"/>
          <ac:picMkLst>
            <pc:docMk/>
            <pc:sldMk cId="0" sldId="263"/>
            <ac:picMk id="1032" creationId="{DE2B5E9B-2886-522A-091F-C46E3C7706CC}"/>
          </ac:picMkLst>
        </pc:picChg>
      </pc:sldChg>
      <pc:sldChg chg="addSp delSp modSp add mod modClrScheme chgLayout">
        <pc:chgData name="Marianne Winiger" userId="149594e5-2337-47bd-9f86-bb6ed59df134" providerId="ADAL" clId="{320CA9D8-3B49-53CA-A3F6-D96D3C7CFCBD}" dt="2026-02-05T14:10:21.493" v="8884" actId="20577"/>
        <pc:sldMkLst>
          <pc:docMk/>
          <pc:sldMk cId="0" sldId="264"/>
        </pc:sldMkLst>
        <pc:spChg chg="del">
          <ac:chgData name="Marianne Winiger" userId="149594e5-2337-47bd-9f86-bb6ed59df134" providerId="ADAL" clId="{320CA9D8-3B49-53CA-A3F6-D96D3C7CFCBD}" dt="2026-02-05T11:46:42.697" v="8212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4:32.106" v="8784" actId="14100"/>
          <ac:spMkLst>
            <pc:docMk/>
            <pc:sldMk cId="0" sldId="264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00:20.819" v="8536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53:53.141" v="8366" actId="1076"/>
          <ac:spMkLst>
            <pc:docMk/>
            <pc:sldMk cId="0" sldId="264"/>
            <ac:spMk id="7" creationId="{00000000-0000-0000-0000-000000000000}"/>
          </ac:spMkLst>
        </pc:spChg>
        <pc:spChg chg="add del mod">
          <ac:chgData name="Marianne Winiger" userId="149594e5-2337-47bd-9f86-bb6ed59df134" providerId="ADAL" clId="{320CA9D8-3B49-53CA-A3F6-D96D3C7CFCBD}" dt="2026-02-05T12:24:23.495" v="8782" actId="14100"/>
          <ac:spMkLst>
            <pc:docMk/>
            <pc:sldMk cId="0" sldId="264"/>
            <ac:spMk id="8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53:33.887" v="8360" actId="2057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24:19.812" v="8781" actId="1410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54:01.039" v="8368" actId="1410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53:44.306" v="8364" actId="2710"/>
          <ac:spMkLst>
            <pc:docMk/>
            <pc:sldMk cId="0" sldId="264"/>
            <ac:spMk id="1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1:54:06.879" v="8369" actId="20577"/>
          <ac:spMkLst>
            <pc:docMk/>
            <pc:sldMk cId="0" sldId="264"/>
            <ac:spMk id="17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1:46:40.663" v="8211" actId="478"/>
          <ac:spMkLst>
            <pc:docMk/>
            <pc:sldMk cId="0" sldId="264"/>
            <ac:spMk id="18" creationId="{C2D72454-00B7-7CFD-7F6E-4F58AC1D2CD5}"/>
          </ac:spMkLst>
        </pc:spChg>
        <pc:spChg chg="add del mod ord">
          <ac:chgData name="Marianne Winiger" userId="149594e5-2337-47bd-9f86-bb6ed59df134" providerId="ADAL" clId="{320CA9D8-3B49-53CA-A3F6-D96D3C7CFCBD}" dt="2026-02-05T11:46:47.854" v="8214" actId="478"/>
          <ac:spMkLst>
            <pc:docMk/>
            <pc:sldMk cId="0" sldId="264"/>
            <ac:spMk id="19" creationId="{B796B75B-02C3-56A6-85D6-94BEC9048B24}"/>
          </ac:spMkLst>
        </pc:spChg>
        <pc:spChg chg="add mod">
          <ac:chgData name="Marianne Winiger" userId="149594e5-2337-47bd-9f86-bb6ed59df134" providerId="ADAL" clId="{320CA9D8-3B49-53CA-A3F6-D96D3C7CFCBD}" dt="2026-02-05T11:51:09.006" v="8320" actId="1076"/>
          <ac:spMkLst>
            <pc:docMk/>
            <pc:sldMk cId="0" sldId="264"/>
            <ac:spMk id="20" creationId="{64D165B5-3D5A-C145-00ED-1B205E10438B}"/>
          </ac:spMkLst>
        </pc:spChg>
        <pc:spChg chg="add mod">
          <ac:chgData name="Marianne Winiger" userId="149594e5-2337-47bd-9f86-bb6ed59df134" providerId="ADAL" clId="{320CA9D8-3B49-53CA-A3F6-D96D3C7CFCBD}" dt="2026-02-05T14:10:21.493" v="8884" actId="20577"/>
          <ac:spMkLst>
            <pc:docMk/>
            <pc:sldMk cId="0" sldId="264"/>
            <ac:spMk id="22" creationId="{124B6B58-0064-B53B-80A0-201782C43904}"/>
          </ac:spMkLst>
        </pc:spChg>
        <pc:spChg chg="add mod">
          <ac:chgData name="Marianne Winiger" userId="149594e5-2337-47bd-9f86-bb6ed59df134" providerId="ADAL" clId="{320CA9D8-3B49-53CA-A3F6-D96D3C7CFCBD}" dt="2026-02-05T14:07:28.941" v="8822" actId="1076"/>
          <ac:spMkLst>
            <pc:docMk/>
            <pc:sldMk cId="0" sldId="264"/>
            <ac:spMk id="23" creationId="{E09418D7-193F-6F32-6FE4-10C717EBA1EF}"/>
          </ac:spMkLst>
        </pc:spChg>
        <pc:picChg chg="mod">
          <ac:chgData name="Marianne Winiger" userId="149594e5-2337-47bd-9f86-bb6ed59df134" providerId="ADAL" clId="{320CA9D8-3B49-53CA-A3F6-D96D3C7CFCBD}" dt="2026-02-05T12:00:24.390" v="8537" actId="1076"/>
          <ac:picMkLst>
            <pc:docMk/>
            <pc:sldMk cId="0" sldId="264"/>
            <ac:picMk id="4" creationId="{00000000-0000-0000-0000-000000000000}"/>
          </ac:picMkLst>
        </pc:picChg>
        <pc:picChg chg="del mod">
          <ac:chgData name="Marianne Winiger" userId="149594e5-2337-47bd-9f86-bb6ed59df134" providerId="ADAL" clId="{320CA9D8-3B49-53CA-A3F6-D96D3C7CFCBD}" dt="2026-02-05T11:51:37.320" v="8324" actId="478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Marianne Winiger" userId="149594e5-2337-47bd-9f86-bb6ed59df134" providerId="ADAL" clId="{320CA9D8-3B49-53CA-A3F6-D96D3C7CFCBD}" dt="2026-02-05T11:52:16.194" v="8337" actId="14100"/>
          <ac:picMkLst>
            <pc:docMk/>
            <pc:sldMk cId="0" sldId="264"/>
            <ac:picMk id="9" creationId="{00000000-0000-0000-0000-000000000000}"/>
          </ac:picMkLst>
        </pc:picChg>
        <pc:picChg chg="del">
          <ac:chgData name="Marianne Winiger" userId="149594e5-2337-47bd-9f86-bb6ed59df134" providerId="ADAL" clId="{320CA9D8-3B49-53CA-A3F6-D96D3C7CFCBD}" dt="2026-02-05T11:52:09.525" v="8334" actId="478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Marianne Winiger" userId="149594e5-2337-47bd-9f86-bb6ed59df134" providerId="ADAL" clId="{320CA9D8-3B49-53CA-A3F6-D96D3C7CFCBD}" dt="2026-02-05T11:52:49.990" v="8348" actId="1076"/>
          <ac:picMkLst>
            <pc:docMk/>
            <pc:sldMk cId="0" sldId="264"/>
            <ac:picMk id="14" creationId="{00000000-0000-0000-0000-000000000000}"/>
          </ac:picMkLst>
        </pc:picChg>
        <pc:picChg chg="del">
          <ac:chgData name="Marianne Winiger" userId="149594e5-2337-47bd-9f86-bb6ed59df134" providerId="ADAL" clId="{320CA9D8-3B49-53CA-A3F6-D96D3C7CFCBD}" dt="2026-02-05T11:52:43.578" v="8345" actId="478"/>
          <ac:picMkLst>
            <pc:docMk/>
            <pc:sldMk cId="0" sldId="264"/>
            <ac:picMk id="15" creationId="{00000000-0000-0000-0000-000000000000}"/>
          </ac:picMkLst>
        </pc:picChg>
        <pc:picChg chg="add mod">
          <ac:chgData name="Marianne Winiger" userId="149594e5-2337-47bd-9f86-bb6ed59df134" providerId="ADAL" clId="{320CA9D8-3B49-53CA-A3F6-D96D3C7CFCBD}" dt="2026-02-05T14:07:31.512" v="8823" actId="1076"/>
          <ac:picMkLst>
            <pc:docMk/>
            <pc:sldMk cId="0" sldId="264"/>
            <ac:picMk id="24" creationId="{A4570254-C141-6EFD-4199-E408968E1745}"/>
          </ac:picMkLst>
        </pc:picChg>
      </pc:sldChg>
      <pc:sldChg chg="add del">
        <pc:chgData name="Marianne Winiger" userId="149594e5-2337-47bd-9f86-bb6ed59df134" providerId="ADAL" clId="{320CA9D8-3B49-53CA-A3F6-D96D3C7CFCBD}" dt="2026-02-05T14:04:16.739" v="8807" actId="2696"/>
        <pc:sldMkLst>
          <pc:docMk/>
          <pc:sldMk cId="0" sldId="265"/>
        </pc:sldMkLst>
      </pc:sldChg>
      <pc:sldChg chg="addSp delSp modSp add mod modClrScheme chgLayout">
        <pc:chgData name="Marianne Winiger" userId="149594e5-2337-47bd-9f86-bb6ed59df134" providerId="ADAL" clId="{320CA9D8-3B49-53CA-A3F6-D96D3C7CFCBD}" dt="2026-02-05T14:08:34.280" v="8839" actId="1076"/>
        <pc:sldMkLst>
          <pc:docMk/>
          <pc:sldMk cId="0" sldId="267"/>
        </pc:sldMkLst>
        <pc:spChg chg="del">
          <ac:chgData name="Marianne Winiger" userId="149594e5-2337-47bd-9f86-bb6ed59df134" providerId="ADAL" clId="{320CA9D8-3B49-53CA-A3F6-D96D3C7CFCBD}" dt="2026-02-05T14:04:44.683" v="8811" actId="478"/>
          <ac:spMkLst>
            <pc:docMk/>
            <pc:sldMk cId="0" sldId="267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08:34.280" v="8839" actId="1076"/>
          <ac:spMkLst>
            <pc:docMk/>
            <pc:sldMk cId="0" sldId="267"/>
            <ac:spMk id="5" creationId="{00000000-0000-0000-0000-000000000000}"/>
          </ac:spMkLst>
        </pc:spChg>
        <pc:spChg chg="del">
          <ac:chgData name="Marianne Winiger" userId="149594e5-2337-47bd-9f86-bb6ed59df134" providerId="ADAL" clId="{320CA9D8-3B49-53CA-A3F6-D96D3C7CFCBD}" dt="2026-02-05T14:07:44.391" v="8824" actId="478"/>
          <ac:spMkLst>
            <pc:docMk/>
            <pc:sldMk cId="0" sldId="267"/>
            <ac:spMk id="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08:23.492" v="8836" actId="113"/>
          <ac:spMkLst>
            <pc:docMk/>
            <pc:sldMk cId="0" sldId="267"/>
            <ac:spMk id="8" creationId="{00000000-0000-0000-0000-000000000000}"/>
          </ac:spMkLst>
        </pc:spChg>
        <pc:spChg chg="del">
          <ac:chgData name="Marianne Winiger" userId="149594e5-2337-47bd-9f86-bb6ed59df134" providerId="ADAL" clId="{320CA9D8-3B49-53CA-A3F6-D96D3C7CFCBD}" dt="2026-02-05T14:07:47.408" v="8825" actId="478"/>
          <ac:spMkLst>
            <pc:docMk/>
            <pc:sldMk cId="0" sldId="267"/>
            <ac:spMk id="9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08:14.955" v="8833" actId="113"/>
          <ac:spMkLst>
            <pc:docMk/>
            <pc:sldMk cId="0" sldId="267"/>
            <ac:spMk id="11" creationId="{00000000-0000-0000-0000-000000000000}"/>
          </ac:spMkLst>
        </pc:spChg>
        <pc:spChg chg="del">
          <ac:chgData name="Marianne Winiger" userId="149594e5-2337-47bd-9f86-bb6ed59df134" providerId="ADAL" clId="{320CA9D8-3B49-53CA-A3F6-D96D3C7CFCBD}" dt="2026-02-05T14:07:51.145" v="8826" actId="478"/>
          <ac:spMkLst>
            <pc:docMk/>
            <pc:sldMk cId="0" sldId="267"/>
            <ac:spMk id="1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08:07.634" v="8830" actId="113"/>
          <ac:spMkLst>
            <pc:docMk/>
            <pc:sldMk cId="0" sldId="267"/>
            <ac:spMk id="14" creationId="{00000000-0000-0000-0000-000000000000}"/>
          </ac:spMkLst>
        </pc:spChg>
        <pc:spChg chg="del">
          <ac:chgData name="Marianne Winiger" userId="149594e5-2337-47bd-9f86-bb6ed59df134" providerId="ADAL" clId="{320CA9D8-3B49-53CA-A3F6-D96D3C7CFCBD}" dt="2026-02-05T14:07:55.942" v="8827" actId="478"/>
          <ac:spMkLst>
            <pc:docMk/>
            <pc:sldMk cId="0" sldId="267"/>
            <ac:spMk id="15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4:04:49.685" v="8812" actId="478"/>
          <ac:spMkLst>
            <pc:docMk/>
            <pc:sldMk cId="0" sldId="267"/>
            <ac:spMk id="16" creationId="{1105E461-D1DE-D044-3CE1-40E0516CFBA7}"/>
          </ac:spMkLst>
        </pc:spChg>
        <pc:spChg chg="add del mod ord">
          <ac:chgData name="Marianne Winiger" userId="149594e5-2337-47bd-9f86-bb6ed59df134" providerId="ADAL" clId="{320CA9D8-3B49-53CA-A3F6-D96D3C7CFCBD}" dt="2026-02-05T14:05:59.802" v="8819" actId="478"/>
          <ac:spMkLst>
            <pc:docMk/>
            <pc:sldMk cId="0" sldId="267"/>
            <ac:spMk id="17" creationId="{8429DD71-343C-1E48-E686-CC7DE95C80FB}"/>
          </ac:spMkLst>
        </pc:spChg>
        <pc:spChg chg="add del mod">
          <ac:chgData name="Marianne Winiger" userId="149594e5-2337-47bd-9f86-bb6ed59df134" providerId="ADAL" clId="{320CA9D8-3B49-53CA-A3F6-D96D3C7CFCBD}" dt="2026-02-05T14:05:35.686" v="8815" actId="478"/>
          <ac:spMkLst>
            <pc:docMk/>
            <pc:sldMk cId="0" sldId="267"/>
            <ac:spMk id="18" creationId="{E9EF340B-938A-F987-BC85-C7F5E3E365AF}"/>
          </ac:spMkLst>
        </pc:spChg>
        <pc:spChg chg="add del mod">
          <ac:chgData name="Marianne Winiger" userId="149594e5-2337-47bd-9f86-bb6ed59df134" providerId="ADAL" clId="{320CA9D8-3B49-53CA-A3F6-D96D3C7CFCBD}" dt="2026-02-05T14:05:37.379" v="8816" actId="478"/>
          <ac:spMkLst>
            <pc:docMk/>
            <pc:sldMk cId="0" sldId="267"/>
            <ac:spMk id="19" creationId="{D15C951C-9B12-C20E-3304-FE28192192A3}"/>
          </ac:spMkLst>
        </pc:spChg>
        <pc:spChg chg="add mod">
          <ac:chgData name="Marianne Winiger" userId="149594e5-2337-47bd-9f86-bb6ed59df134" providerId="ADAL" clId="{320CA9D8-3B49-53CA-A3F6-D96D3C7CFCBD}" dt="2026-02-05T14:05:39.279" v="8817"/>
          <ac:spMkLst>
            <pc:docMk/>
            <pc:sldMk cId="0" sldId="267"/>
            <ac:spMk id="20" creationId="{51C96000-A3ED-8276-36C2-BB1661F282B7}"/>
          </ac:spMkLst>
        </pc:spChg>
      </pc:sldChg>
      <pc:sldChg chg="addSp delSp modSp add mod ord modClrScheme chgLayout">
        <pc:chgData name="Marianne Winiger" userId="149594e5-2337-47bd-9f86-bb6ed59df134" providerId="ADAL" clId="{320CA9D8-3B49-53CA-A3F6-D96D3C7CFCBD}" dt="2026-02-05T14:08:45.190" v="8841" actId="20578"/>
        <pc:sldMkLst>
          <pc:docMk/>
          <pc:sldMk cId="0" sldId="268"/>
        </pc:sldMkLst>
        <pc:spChg chg="del">
          <ac:chgData name="Marianne Winiger" userId="149594e5-2337-47bd-9f86-bb6ed59df134" providerId="ADAL" clId="{320CA9D8-3B49-53CA-A3F6-D96D3C7CFCBD}" dt="2026-02-05T12:01:44.052" v="8544" actId="478"/>
          <ac:spMkLst>
            <pc:docMk/>
            <pc:sldMk cId="0" sldId="268"/>
            <ac:spMk id="2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04:43.235" v="8590" actId="255"/>
          <ac:spMkLst>
            <pc:docMk/>
            <pc:sldMk cId="0" sldId="268"/>
            <ac:spMk id="4" creationId="{00000000-0000-0000-0000-000000000000}"/>
          </ac:spMkLst>
        </pc:spChg>
        <pc:spChg chg="del mod">
          <ac:chgData name="Marianne Winiger" userId="149594e5-2337-47bd-9f86-bb6ed59df134" providerId="ADAL" clId="{320CA9D8-3B49-53CA-A3F6-D96D3C7CFCBD}" dt="2026-02-05T12:03:32.832" v="8573" actId="478"/>
          <ac:spMkLst>
            <pc:docMk/>
            <pc:sldMk cId="0" sldId="268"/>
            <ac:spMk id="5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06:25.379" v="8683" actId="3064"/>
          <ac:spMkLst>
            <pc:docMk/>
            <pc:sldMk cId="0" sldId="268"/>
            <ac:spMk id="6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2:01:42.535" v="8543" actId="478"/>
          <ac:spMkLst>
            <pc:docMk/>
            <pc:sldMk cId="0" sldId="268"/>
            <ac:spMk id="8" creationId="{344E3F74-F4EA-0EF1-300D-95189A255B96}"/>
          </ac:spMkLst>
        </pc:spChg>
        <pc:spChg chg="add del mod ord">
          <ac:chgData name="Marianne Winiger" userId="149594e5-2337-47bd-9f86-bb6ed59df134" providerId="ADAL" clId="{320CA9D8-3B49-53CA-A3F6-D96D3C7CFCBD}" dt="2026-02-05T12:01:34.060" v="8541" actId="478"/>
          <ac:spMkLst>
            <pc:docMk/>
            <pc:sldMk cId="0" sldId="268"/>
            <ac:spMk id="9" creationId="{5911F912-23EE-EC91-2B1A-631FC461864B}"/>
          </ac:spMkLst>
        </pc:spChg>
        <pc:spChg chg="add mod">
          <ac:chgData name="Marianne Winiger" userId="149594e5-2337-47bd-9f86-bb6ed59df134" providerId="ADAL" clId="{320CA9D8-3B49-53CA-A3F6-D96D3C7CFCBD}" dt="2026-02-05T12:01:53.063" v="8545"/>
          <ac:spMkLst>
            <pc:docMk/>
            <pc:sldMk cId="0" sldId="268"/>
            <ac:spMk id="10" creationId="{39BC9261-E617-AFBE-3F51-F4FE59A630E8}"/>
          </ac:spMkLst>
        </pc:spChg>
        <pc:spChg chg="add mod">
          <ac:chgData name="Marianne Winiger" userId="149594e5-2337-47bd-9f86-bb6ed59df134" providerId="ADAL" clId="{320CA9D8-3B49-53CA-A3F6-D96D3C7CFCBD}" dt="2026-02-05T12:04:20.881" v="8586" actId="14100"/>
          <ac:spMkLst>
            <pc:docMk/>
            <pc:sldMk cId="0" sldId="268"/>
            <ac:spMk id="11" creationId="{BA74CAEA-C44B-0736-BEDD-4F347911DBD4}"/>
          </ac:spMkLst>
        </pc:spChg>
        <pc:picChg chg="del">
          <ac:chgData name="Marianne Winiger" userId="149594e5-2337-47bd-9f86-bb6ed59df134" providerId="ADAL" clId="{320CA9D8-3B49-53CA-A3F6-D96D3C7CFCBD}" dt="2026-02-05T11:58:30.540" v="8529" actId="478"/>
          <ac:picMkLst>
            <pc:docMk/>
            <pc:sldMk cId="0" sldId="268"/>
            <ac:picMk id="3" creationId="{00000000-0000-0000-0000-000000000000}"/>
          </ac:picMkLst>
        </pc:picChg>
        <pc:picChg chg="add mod">
          <ac:chgData name="Marianne Winiger" userId="149594e5-2337-47bd-9f86-bb6ed59df134" providerId="ADAL" clId="{320CA9D8-3B49-53CA-A3F6-D96D3C7CFCBD}" dt="2026-02-05T12:06:33.486" v="8684" actId="1076"/>
          <ac:picMkLst>
            <pc:docMk/>
            <pc:sldMk cId="0" sldId="268"/>
            <ac:picMk id="7" creationId="{3C026312-48C9-80DB-4BE3-2D787C0EF37E}"/>
          </ac:picMkLst>
        </pc:picChg>
      </pc:sldChg>
      <pc:sldChg chg="addSp delSp modSp add mod ord modClrScheme chgLayout">
        <pc:chgData name="Marianne Winiger" userId="149594e5-2337-47bd-9f86-bb6ed59df134" providerId="ADAL" clId="{320CA9D8-3B49-53CA-A3F6-D96D3C7CFCBD}" dt="2026-02-05T14:14:30.514" v="9093" actId="20577"/>
        <pc:sldMkLst>
          <pc:docMk/>
          <pc:sldMk cId="0" sldId="269"/>
        </pc:sldMkLst>
        <pc:spChg chg="del mod">
          <ac:chgData name="Marianne Winiger" userId="149594e5-2337-47bd-9f86-bb6ed59df134" providerId="ADAL" clId="{320CA9D8-3B49-53CA-A3F6-D96D3C7CFCBD}" dt="2026-02-05T14:13:40.911" v="9014" actId="478"/>
          <ac:spMkLst>
            <pc:docMk/>
            <pc:sldMk cId="0" sldId="269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14:30.514" v="9093" actId="20577"/>
          <ac:spMkLst>
            <pc:docMk/>
            <pc:sldMk cId="0" sldId="269"/>
            <ac:spMk id="4" creationId="{00000000-0000-0000-0000-000000000000}"/>
          </ac:spMkLst>
        </pc:spChg>
        <pc:spChg chg="del">
          <ac:chgData name="Marianne Winiger" userId="149594e5-2337-47bd-9f86-bb6ed59df134" providerId="ADAL" clId="{320CA9D8-3B49-53CA-A3F6-D96D3C7CFCBD}" dt="2026-02-05T14:11:05.010" v="8889" actId="478"/>
          <ac:spMkLst>
            <pc:docMk/>
            <pc:sldMk cId="0" sldId="269"/>
            <ac:spMk id="5" creationId="{00000000-0000-0000-0000-000000000000}"/>
          </ac:spMkLst>
        </pc:spChg>
        <pc:spChg chg="add del mod ord">
          <ac:chgData name="Marianne Winiger" userId="149594e5-2337-47bd-9f86-bb6ed59df134" providerId="ADAL" clId="{320CA9D8-3B49-53CA-A3F6-D96D3C7CFCBD}" dt="2026-02-05T14:10:49.839" v="8886" actId="478"/>
          <ac:spMkLst>
            <pc:docMk/>
            <pc:sldMk cId="0" sldId="269"/>
            <ac:spMk id="6" creationId="{C596B76D-2740-AAAE-08FC-A9B1DA6D7D86}"/>
          </ac:spMkLst>
        </pc:spChg>
        <pc:spChg chg="add del mod ord">
          <ac:chgData name="Marianne Winiger" userId="149594e5-2337-47bd-9f86-bb6ed59df134" providerId="ADAL" clId="{320CA9D8-3B49-53CA-A3F6-D96D3C7CFCBD}" dt="2026-02-05T14:10:56.973" v="8888" actId="478"/>
          <ac:spMkLst>
            <pc:docMk/>
            <pc:sldMk cId="0" sldId="269"/>
            <ac:spMk id="7" creationId="{31241DA8-2BD4-23A7-B272-BE1D7771B555}"/>
          </ac:spMkLst>
        </pc:spChg>
        <pc:spChg chg="add mod ord">
          <ac:chgData name="Marianne Winiger" userId="149594e5-2337-47bd-9f86-bb6ed59df134" providerId="ADAL" clId="{320CA9D8-3B49-53CA-A3F6-D96D3C7CFCBD}" dt="2026-02-05T14:13:31.431" v="9012" actId="14100"/>
          <ac:spMkLst>
            <pc:docMk/>
            <pc:sldMk cId="0" sldId="269"/>
            <ac:spMk id="8" creationId="{446F6395-EEE7-7867-CB9E-575B19A2A90B}"/>
          </ac:spMkLst>
        </pc:spChg>
        <pc:spChg chg="add del mod ord">
          <ac:chgData name="Marianne Winiger" userId="149594e5-2337-47bd-9f86-bb6ed59df134" providerId="ADAL" clId="{320CA9D8-3B49-53CA-A3F6-D96D3C7CFCBD}" dt="2026-02-05T14:13:38.974" v="9013" actId="478"/>
          <ac:spMkLst>
            <pc:docMk/>
            <pc:sldMk cId="0" sldId="269"/>
            <ac:spMk id="9" creationId="{E9A6DD00-7C9A-8E5A-5943-E805DA155FE1}"/>
          </ac:spMkLst>
        </pc:spChg>
        <pc:picChg chg="mod">
          <ac:chgData name="Marianne Winiger" userId="149594e5-2337-47bd-9f86-bb6ed59df134" providerId="ADAL" clId="{320CA9D8-3B49-53CA-A3F6-D96D3C7CFCBD}" dt="2026-02-05T14:13:51.852" v="9016" actId="1076"/>
          <ac:picMkLst>
            <pc:docMk/>
            <pc:sldMk cId="0" sldId="269"/>
            <ac:picMk id="2" creationId="{00000000-0000-0000-0000-000000000000}"/>
          </ac:picMkLst>
        </pc:picChg>
      </pc:sldChg>
      <pc:sldChg chg="addSp delSp modSp add mod modClrScheme chgLayout">
        <pc:chgData name="Marianne Winiger" userId="149594e5-2337-47bd-9f86-bb6ed59df134" providerId="ADAL" clId="{320CA9D8-3B49-53CA-A3F6-D96D3C7CFCBD}" dt="2026-02-05T14:09:19.343" v="8879" actId="478"/>
        <pc:sldMkLst>
          <pc:docMk/>
          <pc:sldMk cId="0" sldId="270"/>
        </pc:sldMkLst>
        <pc:spChg chg="del">
          <ac:chgData name="Marianne Winiger" userId="149594e5-2337-47bd-9f86-bb6ed59df134" providerId="ADAL" clId="{320CA9D8-3B49-53CA-A3F6-D96D3C7CFCBD}" dt="2026-02-05T14:09:19.343" v="8879" actId="478"/>
          <ac:spMkLst>
            <pc:docMk/>
            <pc:sldMk cId="0" sldId="270"/>
            <ac:spMk id="2" creationId="{00000000-0000-0000-0000-000000000000}"/>
          </ac:spMkLst>
        </pc:spChg>
        <pc:spChg chg="add mod ord">
          <ac:chgData name="Marianne Winiger" userId="149594e5-2337-47bd-9f86-bb6ed59df134" providerId="ADAL" clId="{320CA9D8-3B49-53CA-A3F6-D96D3C7CFCBD}" dt="2026-02-05T14:09:16.705" v="8878" actId="20577"/>
          <ac:spMkLst>
            <pc:docMk/>
            <pc:sldMk cId="0" sldId="270"/>
            <ac:spMk id="18" creationId="{6706D430-4D10-3B09-17DF-4BA5FAC05853}"/>
          </ac:spMkLst>
        </pc:spChg>
        <pc:spChg chg="add del mod ord">
          <ac:chgData name="Marianne Winiger" userId="149594e5-2337-47bd-9f86-bb6ed59df134" providerId="ADAL" clId="{320CA9D8-3B49-53CA-A3F6-D96D3C7CFCBD}" dt="2026-02-05T14:09:03.398" v="8844" actId="478"/>
          <ac:spMkLst>
            <pc:docMk/>
            <pc:sldMk cId="0" sldId="270"/>
            <ac:spMk id="19" creationId="{5D7FA881-9DC6-9FEC-1B61-3B9E20A88AC2}"/>
          </ac:spMkLst>
        </pc:spChg>
      </pc:sldChg>
      <pc:sldChg chg="modSp add mod">
        <pc:chgData name="Marianne Winiger" userId="149594e5-2337-47bd-9f86-bb6ed59df134" providerId="ADAL" clId="{320CA9D8-3B49-53CA-A3F6-D96D3C7CFCBD}" dt="2026-02-05T14:16:09.873" v="9102" actId="20577"/>
        <pc:sldMkLst>
          <pc:docMk/>
          <pc:sldMk cId="0" sldId="271"/>
        </pc:sldMkLst>
        <pc:spChg chg="mod">
          <ac:chgData name="Marianne Winiger" userId="149594e5-2337-47bd-9f86-bb6ed59df134" providerId="ADAL" clId="{320CA9D8-3B49-53CA-A3F6-D96D3C7CFCBD}" dt="2026-02-05T14:16:09.873" v="9102" actId="20577"/>
          <ac:spMkLst>
            <pc:docMk/>
            <pc:sldMk cId="0" sldId="271"/>
            <ac:spMk id="7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15:59.760" v="9101" actId="1076"/>
          <ac:spMkLst>
            <pc:docMk/>
            <pc:sldMk cId="0" sldId="271"/>
            <ac:spMk id="11" creationId="{00000000-0000-0000-0000-000000000000}"/>
          </ac:spMkLst>
        </pc:spChg>
      </pc:sldChg>
      <pc:sldChg chg="modSp add del mod">
        <pc:chgData name="Marianne Winiger" userId="149594e5-2337-47bd-9f86-bb6ed59df134" providerId="ADAL" clId="{320CA9D8-3B49-53CA-A3F6-D96D3C7CFCBD}" dt="2026-02-05T14:16:56.048" v="9105" actId="2696"/>
        <pc:sldMkLst>
          <pc:docMk/>
          <pc:sldMk cId="0" sldId="272"/>
        </pc:sldMkLst>
        <pc:spChg chg="mod">
          <ac:chgData name="Marianne Winiger" userId="149594e5-2337-47bd-9f86-bb6ed59df134" providerId="ADAL" clId="{320CA9D8-3B49-53CA-A3F6-D96D3C7CFCBD}" dt="2026-02-05T14:15:27.412" v="9098" actId="14100"/>
          <ac:spMkLst>
            <pc:docMk/>
            <pc:sldMk cId="0" sldId="272"/>
            <ac:spMk id="6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4:15:20.707" v="9097" actId="20577"/>
          <ac:spMkLst>
            <pc:docMk/>
            <pc:sldMk cId="0" sldId="272"/>
            <ac:spMk id="8" creationId="{00000000-0000-0000-0000-000000000000}"/>
          </ac:spMkLst>
        </pc:spChg>
      </pc:sldChg>
      <pc:sldChg chg="addSp delSp modSp mod ord modClrScheme chgLayout">
        <pc:chgData name="Marianne Winiger" userId="149594e5-2337-47bd-9f86-bb6ed59df134" providerId="ADAL" clId="{320CA9D8-3B49-53CA-A3F6-D96D3C7CFCBD}" dt="2026-02-05T11:12:17.436" v="7825" actId="14100"/>
        <pc:sldMkLst>
          <pc:docMk/>
          <pc:sldMk cId="0" sldId="280"/>
        </pc:sldMkLst>
        <pc:spChg chg="add del mod">
          <ac:chgData name="Marianne Winiger" userId="149594e5-2337-47bd-9f86-bb6ed59df134" providerId="ADAL" clId="{320CA9D8-3B49-53CA-A3F6-D96D3C7CFCBD}" dt="2026-02-04T17:29:09.478" v="3792" actId="478"/>
          <ac:spMkLst>
            <pc:docMk/>
            <pc:sldMk cId="0" sldId="280"/>
            <ac:spMk id="4" creationId="{DD2E80A7-C826-5EDF-9445-3BE4D1673BF7}"/>
          </ac:spMkLst>
        </pc:spChg>
        <pc:spChg chg="add del mod ord">
          <ac:chgData name="Marianne Winiger" userId="149594e5-2337-47bd-9f86-bb6ed59df134" providerId="ADAL" clId="{320CA9D8-3B49-53CA-A3F6-D96D3C7CFCBD}" dt="2026-02-04T17:33:37.911" v="4093" actId="700"/>
          <ac:spMkLst>
            <pc:docMk/>
            <pc:sldMk cId="0" sldId="280"/>
            <ac:spMk id="6" creationId="{98824B5C-2626-F074-668E-746DF544050C}"/>
          </ac:spMkLst>
        </pc:spChg>
        <pc:spChg chg="add mod ord">
          <ac:chgData name="Marianne Winiger" userId="149594e5-2337-47bd-9f86-bb6ed59df134" providerId="ADAL" clId="{320CA9D8-3B49-53CA-A3F6-D96D3C7CFCBD}" dt="2026-02-05T11:12:17.436" v="7825" actId="14100"/>
          <ac:spMkLst>
            <pc:docMk/>
            <pc:sldMk cId="0" sldId="280"/>
            <ac:spMk id="7" creationId="{7090B53C-F300-B535-1B18-AAC5810B10C3}"/>
          </ac:spMkLst>
        </pc:spChg>
        <pc:spChg chg="add del mod ord">
          <ac:chgData name="Marianne Winiger" userId="149594e5-2337-47bd-9f86-bb6ed59df134" providerId="ADAL" clId="{320CA9D8-3B49-53CA-A3F6-D96D3C7CFCBD}" dt="2026-02-05T11:09:07.085" v="7790" actId="478"/>
          <ac:spMkLst>
            <pc:docMk/>
            <pc:sldMk cId="0" sldId="280"/>
            <ac:spMk id="8" creationId="{8E985FFB-65DF-DA5B-4D68-D1FFA33F2438}"/>
          </ac:spMkLst>
        </pc:spChg>
        <pc:spChg chg="add del mod">
          <ac:chgData name="Marianne Winiger" userId="149594e5-2337-47bd-9f86-bb6ed59df134" providerId="ADAL" clId="{320CA9D8-3B49-53CA-A3F6-D96D3C7CFCBD}" dt="2026-02-04T17:29:32.352" v="3794" actId="478"/>
          <ac:spMkLst>
            <pc:docMk/>
            <pc:sldMk cId="0" sldId="280"/>
            <ac:spMk id="5122" creationId="{670488B9-7B2F-42E5-9242-A4D4C431C34A}"/>
          </ac:spMkLst>
        </pc:spChg>
        <pc:picChg chg="add del mod">
          <ac:chgData name="Marianne Winiger" userId="149594e5-2337-47bd-9f86-bb6ed59df134" providerId="ADAL" clId="{320CA9D8-3B49-53CA-A3F6-D96D3C7CFCBD}" dt="2026-02-05T11:10:45.552" v="7809" actId="478"/>
          <ac:picMkLst>
            <pc:docMk/>
            <pc:sldMk cId="0" sldId="280"/>
            <ac:picMk id="2" creationId="{322A03C9-4553-BFE6-31C3-983F10125078}"/>
          </ac:picMkLst>
        </pc:picChg>
        <pc:picChg chg="add del mod modCrop">
          <ac:chgData name="Marianne Winiger" userId="149594e5-2337-47bd-9f86-bb6ed59df134" providerId="ADAL" clId="{320CA9D8-3B49-53CA-A3F6-D96D3C7CFCBD}" dt="2026-02-05T11:09:25.365" v="7794" actId="478"/>
          <ac:picMkLst>
            <pc:docMk/>
            <pc:sldMk cId="0" sldId="280"/>
            <ac:picMk id="3" creationId="{C7FD1696-7F0D-ABDC-43EF-B3C5551F6FF1}"/>
          </ac:picMkLst>
        </pc:picChg>
        <pc:picChg chg="add del mod">
          <ac:chgData name="Marianne Winiger" userId="149594e5-2337-47bd-9f86-bb6ed59df134" providerId="ADAL" clId="{320CA9D8-3B49-53CA-A3F6-D96D3C7CFCBD}" dt="2026-02-05T11:09:04.108" v="7789" actId="478"/>
          <ac:picMkLst>
            <pc:docMk/>
            <pc:sldMk cId="0" sldId="280"/>
            <ac:picMk id="4" creationId="{B873B120-7679-82DB-F322-271D3C8797EB}"/>
          </ac:picMkLst>
        </pc:picChg>
        <pc:picChg chg="add mod">
          <ac:chgData name="Marianne Winiger" userId="149594e5-2337-47bd-9f86-bb6ed59df134" providerId="ADAL" clId="{320CA9D8-3B49-53CA-A3F6-D96D3C7CFCBD}" dt="2026-02-05T11:11:13.429" v="7814" actId="14100"/>
          <ac:picMkLst>
            <pc:docMk/>
            <pc:sldMk cId="0" sldId="280"/>
            <ac:picMk id="5" creationId="{C29E0E51-C796-7993-1E5C-15F128A2E239}"/>
          </ac:picMkLst>
        </pc:picChg>
      </pc:sldChg>
      <pc:sldChg chg="delSp modSp del mod ord chgLayout">
        <pc:chgData name="Marianne Winiger" userId="149594e5-2337-47bd-9f86-bb6ed59df134" providerId="ADAL" clId="{320CA9D8-3B49-53CA-A3F6-D96D3C7CFCBD}" dt="2026-02-05T14:16:42.397" v="9104" actId="2696"/>
        <pc:sldMkLst>
          <pc:docMk/>
          <pc:sldMk cId="0" sldId="293"/>
        </pc:sldMkLst>
        <pc:spChg chg="del">
          <ac:chgData name="Marianne Winiger" userId="149594e5-2337-47bd-9f86-bb6ed59df134" providerId="ADAL" clId="{320CA9D8-3B49-53CA-A3F6-D96D3C7CFCBD}" dt="2026-02-04T21:28:02.433" v="5595" actId="478"/>
          <ac:spMkLst>
            <pc:docMk/>
            <pc:sldMk cId="0" sldId="293"/>
            <ac:spMk id="2" creationId="{E1C11A02-5E0E-0916-6BB8-A36CD7791263}"/>
          </ac:spMkLst>
        </pc:spChg>
        <pc:spChg chg="mod ord">
          <ac:chgData name="Marianne Winiger" userId="149594e5-2337-47bd-9f86-bb6ed59df134" providerId="ADAL" clId="{320CA9D8-3B49-53CA-A3F6-D96D3C7CFCBD}" dt="2026-02-04T21:46:41.810" v="5810" actId="255"/>
          <ac:spMkLst>
            <pc:docMk/>
            <pc:sldMk cId="0" sldId="293"/>
            <ac:spMk id="16385" creationId="{04DA1A78-CE66-41AB-8472-D7426D4FEEB7}"/>
          </ac:spMkLst>
        </pc:spChg>
        <pc:spChg chg="mod ord">
          <ac:chgData name="Marianne Winiger" userId="149594e5-2337-47bd-9f86-bb6ed59df134" providerId="ADAL" clId="{320CA9D8-3B49-53CA-A3F6-D96D3C7CFCBD}" dt="2026-02-04T21:52:07.103" v="5844" actId="12"/>
          <ac:spMkLst>
            <pc:docMk/>
            <pc:sldMk cId="0" sldId="293"/>
            <ac:spMk id="65538" creationId="{07CFF8BB-7D90-2045-BAAF-12D425525BBC}"/>
          </ac:spMkLst>
        </pc:spChg>
      </pc:sldChg>
      <pc:sldChg chg="addSp delSp modSp mod ord modClrScheme chgLayout">
        <pc:chgData name="Marianne Winiger" userId="149594e5-2337-47bd-9f86-bb6ed59df134" providerId="ADAL" clId="{320CA9D8-3B49-53CA-A3F6-D96D3C7CFCBD}" dt="2026-02-05T11:28:26.287" v="7989" actId="12"/>
        <pc:sldMkLst>
          <pc:docMk/>
          <pc:sldMk cId="0" sldId="299"/>
        </pc:sldMkLst>
        <pc:spChg chg="del">
          <ac:chgData name="Marianne Winiger" userId="149594e5-2337-47bd-9f86-bb6ed59df134" providerId="ADAL" clId="{320CA9D8-3B49-53CA-A3F6-D96D3C7CFCBD}" dt="2026-02-04T17:47:11.413" v="4614" actId="478"/>
          <ac:spMkLst>
            <pc:docMk/>
            <pc:sldMk cId="0" sldId="299"/>
            <ac:spMk id="2" creationId="{3D79B0D9-9972-7A1B-6AEB-D12E9E593A95}"/>
          </ac:spMkLst>
        </pc:spChg>
        <pc:spChg chg="add del mod">
          <ac:chgData name="Marianne Winiger" userId="149594e5-2337-47bd-9f86-bb6ed59df134" providerId="ADAL" clId="{320CA9D8-3B49-53CA-A3F6-D96D3C7CFCBD}" dt="2026-02-04T17:08:56.759" v="3661" actId="478"/>
          <ac:spMkLst>
            <pc:docMk/>
            <pc:sldMk cId="0" sldId="299"/>
            <ac:spMk id="3" creationId="{FEF809BB-66F2-3A94-0559-3F27B3452080}"/>
          </ac:spMkLst>
        </pc:spChg>
        <pc:spChg chg="mod ord">
          <ac:chgData name="Marianne Winiger" userId="149594e5-2337-47bd-9f86-bb6ed59df134" providerId="ADAL" clId="{320CA9D8-3B49-53CA-A3F6-D96D3C7CFCBD}" dt="2026-02-04T17:47:16.005" v="4615" actId="700"/>
          <ac:spMkLst>
            <pc:docMk/>
            <pc:sldMk cId="0" sldId="299"/>
            <ac:spMk id="32769" creationId="{E30FD4B1-FB22-406C-87B3-DBBB524E1639}"/>
          </ac:spMkLst>
        </pc:spChg>
        <pc:spChg chg="mod ord">
          <ac:chgData name="Marianne Winiger" userId="149594e5-2337-47bd-9f86-bb6ed59df134" providerId="ADAL" clId="{320CA9D8-3B49-53CA-A3F6-D96D3C7CFCBD}" dt="2026-02-05T10:05:45.256" v="6746" actId="207"/>
          <ac:spMkLst>
            <pc:docMk/>
            <pc:sldMk cId="0" sldId="299"/>
            <ac:spMk id="32770" creationId="{0963B49B-CC4A-4CA3-8B5D-AF242CB0508C}"/>
          </ac:spMkLst>
        </pc:spChg>
        <pc:spChg chg="mod ord">
          <ac:chgData name="Marianne Winiger" userId="149594e5-2337-47bd-9f86-bb6ed59df134" providerId="ADAL" clId="{320CA9D8-3B49-53CA-A3F6-D96D3C7CFCBD}" dt="2026-02-05T11:28:26.287" v="7989" actId="12"/>
          <ac:spMkLst>
            <pc:docMk/>
            <pc:sldMk cId="0" sldId="299"/>
            <ac:spMk id="32771" creationId="{D40093B8-73A3-4378-A58C-ACE017099ADF}"/>
          </ac:spMkLst>
        </pc:spChg>
        <pc:spChg chg="del">
          <ac:chgData name="Marianne Winiger" userId="149594e5-2337-47bd-9f86-bb6ed59df134" providerId="ADAL" clId="{320CA9D8-3B49-53CA-A3F6-D96D3C7CFCBD}" dt="2026-02-04T17:47:58.914" v="4626" actId="478"/>
          <ac:spMkLst>
            <pc:docMk/>
            <pc:sldMk cId="0" sldId="299"/>
            <ac:spMk id="32774" creationId="{DA47AF7A-8A7C-49EB-A0EB-E4C96547ACB6}"/>
          </ac:spMkLst>
        </pc:spChg>
        <pc:picChg chg="add mod">
          <ac:chgData name="Marianne Winiger" userId="149594e5-2337-47bd-9f86-bb6ed59df134" providerId="ADAL" clId="{320CA9D8-3B49-53CA-A3F6-D96D3C7CFCBD}" dt="2026-02-04T17:47:43.416" v="4624" actId="14100"/>
          <ac:picMkLst>
            <pc:docMk/>
            <pc:sldMk cId="0" sldId="299"/>
            <ac:picMk id="4" creationId="{DC2FFD61-5C95-71E9-07B9-C2A89D4CD95E}"/>
          </ac:picMkLst>
        </pc:picChg>
        <pc:picChg chg="del mod">
          <ac:chgData name="Marianne Winiger" userId="149594e5-2337-47bd-9f86-bb6ed59df134" providerId="ADAL" clId="{320CA9D8-3B49-53CA-A3F6-D96D3C7CFCBD}" dt="2026-02-04T17:08:45.674" v="3657" actId="478"/>
          <ac:picMkLst>
            <pc:docMk/>
            <pc:sldMk cId="0" sldId="299"/>
            <ac:picMk id="32773" creationId="{969BEF74-A625-4481-A8EF-8EE68913B9D5}"/>
          </ac:picMkLst>
        </pc:picChg>
      </pc:sldChg>
      <pc:sldChg chg="addSp delSp modSp del mod ord chgLayout">
        <pc:chgData name="Marianne Winiger" userId="149594e5-2337-47bd-9f86-bb6ed59df134" providerId="ADAL" clId="{320CA9D8-3B49-53CA-A3F6-D96D3C7CFCBD}" dt="2026-02-05T11:46:24.520" v="8209" actId="2696"/>
        <pc:sldMkLst>
          <pc:docMk/>
          <pc:sldMk cId="0" sldId="300"/>
        </pc:sldMkLst>
        <pc:spChg chg="add">
          <ac:chgData name="Marianne Winiger" userId="149594e5-2337-47bd-9f86-bb6ed59df134" providerId="ADAL" clId="{320CA9D8-3B49-53CA-A3F6-D96D3C7CFCBD}" dt="2026-02-05T10:22:19.855" v="7256"/>
          <ac:spMkLst>
            <pc:docMk/>
            <pc:sldMk cId="0" sldId="300"/>
            <ac:spMk id="2" creationId="{1AABF6FD-46AC-E3B4-0311-467043C2DC49}"/>
          </ac:spMkLst>
        </pc:spChg>
        <pc:spChg chg="del">
          <ac:chgData name="Marianne Winiger" userId="149594e5-2337-47bd-9f86-bb6ed59df134" providerId="ADAL" clId="{320CA9D8-3B49-53CA-A3F6-D96D3C7CFCBD}" dt="2026-02-04T17:53:17.537" v="4688" actId="478"/>
          <ac:spMkLst>
            <pc:docMk/>
            <pc:sldMk cId="0" sldId="300"/>
            <ac:spMk id="2" creationId="{C85564C0-FC2D-D60A-0E31-8EAD280AF157}"/>
          </ac:spMkLst>
        </pc:spChg>
        <pc:spChg chg="add">
          <ac:chgData name="Marianne Winiger" userId="149594e5-2337-47bd-9f86-bb6ed59df134" providerId="ADAL" clId="{320CA9D8-3B49-53CA-A3F6-D96D3C7CFCBD}" dt="2026-02-04T20:56:11.463" v="4921"/>
          <ac:spMkLst>
            <pc:docMk/>
            <pc:sldMk cId="0" sldId="300"/>
            <ac:spMk id="3" creationId="{4A37D774-C85B-6DFB-15A4-B784F78CEAAD}"/>
          </ac:spMkLst>
        </pc:spChg>
        <pc:spChg chg="add mod">
          <ac:chgData name="Marianne Winiger" userId="149594e5-2337-47bd-9f86-bb6ed59df134" providerId="ADAL" clId="{320CA9D8-3B49-53CA-A3F6-D96D3C7CFCBD}" dt="2026-02-05T10:22:48.392" v="7259" actId="20578"/>
          <ac:spMkLst>
            <pc:docMk/>
            <pc:sldMk cId="0" sldId="300"/>
            <ac:spMk id="3" creationId="{D8907149-A063-66F5-8C80-67FD0D845615}"/>
          </ac:spMkLst>
        </pc:spChg>
        <pc:spChg chg="add mod">
          <ac:chgData name="Marianne Winiger" userId="149594e5-2337-47bd-9f86-bb6ed59df134" providerId="ADAL" clId="{320CA9D8-3B49-53CA-A3F6-D96D3C7CFCBD}" dt="2026-02-04T20:57:51.775" v="4941" actId="20578"/>
          <ac:spMkLst>
            <pc:docMk/>
            <pc:sldMk cId="0" sldId="300"/>
            <ac:spMk id="4" creationId="{A87CA0E1-24C2-93D7-7294-A8688A839C8C}"/>
          </ac:spMkLst>
        </pc:spChg>
        <pc:spChg chg="add del mod">
          <ac:chgData name="Marianne Winiger" userId="149594e5-2337-47bd-9f86-bb6ed59df134" providerId="ADAL" clId="{320CA9D8-3B49-53CA-A3F6-D96D3C7CFCBD}" dt="2026-02-05T10:26:58.659" v="7353" actId="478"/>
          <ac:spMkLst>
            <pc:docMk/>
            <pc:sldMk cId="0" sldId="300"/>
            <ac:spMk id="5" creationId="{34B0193E-758B-3FA0-3D60-25A6E16981D1}"/>
          </ac:spMkLst>
        </pc:spChg>
        <pc:spChg chg="add mod">
          <ac:chgData name="Marianne Winiger" userId="149594e5-2337-47bd-9f86-bb6ed59df134" providerId="ADAL" clId="{320CA9D8-3B49-53CA-A3F6-D96D3C7CFCBD}" dt="2026-02-04T20:56:37.521" v="4925"/>
          <ac:spMkLst>
            <pc:docMk/>
            <pc:sldMk cId="0" sldId="300"/>
            <ac:spMk id="5" creationId="{FC7B872F-EFFE-E8F1-EB9F-F76E1E2DF6FE}"/>
          </ac:spMkLst>
        </pc:spChg>
        <pc:spChg chg="mod ord">
          <ac:chgData name="Marianne Winiger" userId="149594e5-2337-47bd-9f86-bb6ed59df134" providerId="ADAL" clId="{320CA9D8-3B49-53CA-A3F6-D96D3C7CFCBD}" dt="2026-02-04T17:50:40.304" v="4672" actId="700"/>
          <ac:spMkLst>
            <pc:docMk/>
            <pc:sldMk cId="0" sldId="300"/>
            <ac:spMk id="36865" creationId="{7F319C84-6383-4400-B7A4-10E4308C90E6}"/>
          </ac:spMkLst>
        </pc:spChg>
        <pc:spChg chg="mod ord">
          <ac:chgData name="Marianne Winiger" userId="149594e5-2337-47bd-9f86-bb6ed59df134" providerId="ADAL" clId="{320CA9D8-3B49-53CA-A3F6-D96D3C7CFCBD}" dt="2026-02-05T10:31:36.106" v="7433" actId="1076"/>
          <ac:spMkLst>
            <pc:docMk/>
            <pc:sldMk cId="0" sldId="300"/>
            <ac:spMk id="36866" creationId="{36A055AB-3683-4EF9-B489-B7B9C3989CD3}"/>
          </ac:spMkLst>
        </pc:spChg>
        <pc:spChg chg="mod ord">
          <ac:chgData name="Marianne Winiger" userId="149594e5-2337-47bd-9f86-bb6ed59df134" providerId="ADAL" clId="{320CA9D8-3B49-53CA-A3F6-D96D3C7CFCBD}" dt="2026-02-05T10:36:01.454" v="7509" actId="948"/>
          <ac:spMkLst>
            <pc:docMk/>
            <pc:sldMk cId="0" sldId="300"/>
            <ac:spMk id="159747" creationId="{F6CEBD1D-E82D-B443-87F7-095594053DC1}"/>
          </ac:spMkLst>
        </pc:spChg>
      </pc:sldChg>
      <pc:sldChg chg="delSp modSp del mod ord">
        <pc:chgData name="Marianne Winiger" userId="149594e5-2337-47bd-9f86-bb6ed59df134" providerId="ADAL" clId="{320CA9D8-3B49-53CA-A3F6-D96D3C7CFCBD}" dt="2026-02-04T21:16:07.396" v="5371" actId="2696"/>
        <pc:sldMkLst>
          <pc:docMk/>
          <pc:sldMk cId="0" sldId="303"/>
        </pc:sldMkLst>
        <pc:spChg chg="del">
          <ac:chgData name="Marianne Winiger" userId="149594e5-2337-47bd-9f86-bb6ed59df134" providerId="ADAL" clId="{320CA9D8-3B49-53CA-A3F6-D96D3C7CFCBD}" dt="2026-02-04T17:53:24.694" v="4690" actId="478"/>
          <ac:spMkLst>
            <pc:docMk/>
            <pc:sldMk cId="0" sldId="303"/>
            <ac:spMk id="2" creationId="{5A6A26E2-81F3-29A6-8293-4EE308B4AD94}"/>
          </ac:spMkLst>
        </pc:spChg>
        <pc:spChg chg="del">
          <ac:chgData name="Marianne Winiger" userId="149594e5-2337-47bd-9f86-bb6ed59df134" providerId="ADAL" clId="{320CA9D8-3B49-53CA-A3F6-D96D3C7CFCBD}" dt="2026-02-04T17:53:27.304" v="4691" actId="478"/>
          <ac:spMkLst>
            <pc:docMk/>
            <pc:sldMk cId="0" sldId="303"/>
            <ac:spMk id="43012" creationId="{CE06816E-97D9-4D56-A07C-55E43DD54E79}"/>
          </ac:spMkLst>
        </pc:spChg>
      </pc:sldChg>
      <pc:sldChg chg="addSp delSp modSp del mod ord chgLayout">
        <pc:chgData name="Marianne Winiger" userId="149594e5-2337-47bd-9f86-bb6ed59df134" providerId="ADAL" clId="{320CA9D8-3B49-53CA-A3F6-D96D3C7CFCBD}" dt="2026-02-05T14:15:37.115" v="9100" actId="2696"/>
        <pc:sldMkLst>
          <pc:docMk/>
          <pc:sldMk cId="0" sldId="305"/>
        </pc:sldMkLst>
        <pc:spChg chg="del">
          <ac:chgData name="Marianne Winiger" userId="149594e5-2337-47bd-9f86-bb6ed59df134" providerId="ADAL" clId="{320CA9D8-3B49-53CA-A3F6-D96D3C7CFCBD}" dt="2026-02-04T21:26:49.235" v="5586" actId="478"/>
          <ac:spMkLst>
            <pc:docMk/>
            <pc:sldMk cId="0" sldId="305"/>
            <ac:spMk id="2" creationId="{2BFB043A-734A-358E-91C9-586F6DEEB8B5}"/>
          </ac:spMkLst>
        </pc:spChg>
        <pc:spChg chg="add del mod ord">
          <ac:chgData name="Marianne Winiger" userId="149594e5-2337-47bd-9f86-bb6ed59df134" providerId="ADAL" clId="{320CA9D8-3B49-53CA-A3F6-D96D3C7CFCBD}" dt="2026-02-05T12:14:36.507" v="8739" actId="478"/>
          <ac:spMkLst>
            <pc:docMk/>
            <pc:sldMk cId="0" sldId="305"/>
            <ac:spMk id="3" creationId="{8DFF4C78-1659-41B9-3715-317123840880}"/>
          </ac:spMkLst>
        </pc:spChg>
        <pc:spChg chg="add del">
          <ac:chgData name="Marianne Winiger" userId="149594e5-2337-47bd-9f86-bb6ed59df134" providerId="ADAL" clId="{320CA9D8-3B49-53CA-A3F6-D96D3C7CFCBD}" dt="2026-02-05T12:14:53.525" v="8741" actId="478"/>
          <ac:spMkLst>
            <pc:docMk/>
            <pc:sldMk cId="0" sldId="305"/>
            <ac:spMk id="4" creationId="{AEA4A5AC-6BDF-2DA6-A6A8-2EF95644B3E8}"/>
          </ac:spMkLst>
        </pc:spChg>
        <pc:spChg chg="mod ord">
          <ac:chgData name="Marianne Winiger" userId="149594e5-2337-47bd-9f86-bb6ed59df134" providerId="ADAL" clId="{320CA9D8-3B49-53CA-A3F6-D96D3C7CFCBD}" dt="2026-02-04T21:26:52.503" v="5587" actId="700"/>
          <ac:spMkLst>
            <pc:docMk/>
            <pc:sldMk cId="0" sldId="305"/>
            <ac:spMk id="45057" creationId="{3D59E7CD-9226-447E-B28B-24913595F1FD}"/>
          </ac:spMkLst>
        </pc:spChg>
        <pc:spChg chg="mod ord">
          <ac:chgData name="Marianne Winiger" userId="149594e5-2337-47bd-9f86-bb6ed59df134" providerId="ADAL" clId="{320CA9D8-3B49-53CA-A3F6-D96D3C7CFCBD}" dt="2026-02-05T10:49:33.362" v="7723" actId="207"/>
          <ac:spMkLst>
            <pc:docMk/>
            <pc:sldMk cId="0" sldId="305"/>
            <ac:spMk id="45058" creationId="{E904CD67-1B3A-4B6B-93F8-63B64C56AAFA}"/>
          </ac:spMkLst>
        </pc:spChg>
      </pc:sldChg>
      <pc:sldChg chg="addSp delSp modSp mod ord chgLayout">
        <pc:chgData name="Marianne Winiger" userId="149594e5-2337-47bd-9f86-bb6ed59df134" providerId="ADAL" clId="{320CA9D8-3B49-53CA-A3F6-D96D3C7CFCBD}" dt="2026-02-05T12:23:36.417" v="8772" actId="1076"/>
        <pc:sldMkLst>
          <pc:docMk/>
          <pc:sldMk cId="0" sldId="488"/>
        </pc:sldMkLst>
        <pc:spChg chg="del">
          <ac:chgData name="Marianne Winiger" userId="149594e5-2337-47bd-9f86-bb6ed59df134" providerId="ADAL" clId="{320CA9D8-3B49-53CA-A3F6-D96D3C7CFCBD}" dt="2026-02-04T17:29:24.968" v="3793" actId="478"/>
          <ac:spMkLst>
            <pc:docMk/>
            <pc:sldMk cId="0" sldId="488"/>
            <ac:spMk id="2" creationId="{97A9E4A8-7B55-3026-790C-09E92E993E51}"/>
          </ac:spMkLst>
        </pc:spChg>
        <pc:spChg chg="mod ord">
          <ac:chgData name="Marianne Winiger" userId="149594e5-2337-47bd-9f86-bb6ed59df134" providerId="ADAL" clId="{320CA9D8-3B49-53CA-A3F6-D96D3C7CFCBD}" dt="2026-02-04T17:49:45.232" v="4637" actId="700"/>
          <ac:spMkLst>
            <pc:docMk/>
            <pc:sldMk cId="0" sldId="488"/>
            <ac:spMk id="34817" creationId="{BB5B4CD9-FCF2-4007-857D-5814C1B5B7A3}"/>
          </ac:spMkLst>
        </pc:spChg>
        <pc:spChg chg="mod ord">
          <ac:chgData name="Marianne Winiger" userId="149594e5-2337-47bd-9f86-bb6ed59df134" providerId="ADAL" clId="{320CA9D8-3B49-53CA-A3F6-D96D3C7CFCBD}" dt="2026-02-05T10:06:07.908" v="6781" actId="1076"/>
          <ac:spMkLst>
            <pc:docMk/>
            <pc:sldMk cId="0" sldId="488"/>
            <ac:spMk id="34818" creationId="{C879288F-8E13-4B34-8C67-A74C1326899A}"/>
          </ac:spMkLst>
        </pc:spChg>
        <pc:spChg chg="mod ord">
          <ac:chgData name="Marianne Winiger" userId="149594e5-2337-47bd-9f86-bb6ed59df134" providerId="ADAL" clId="{320CA9D8-3B49-53CA-A3F6-D96D3C7CFCBD}" dt="2026-02-05T12:08:21.079" v="8696" actId="14"/>
          <ac:spMkLst>
            <pc:docMk/>
            <pc:sldMk cId="0" sldId="488"/>
            <ac:spMk id="155651" creationId="{097D5289-A05A-2F4D-B79F-44A270ED5764}"/>
          </ac:spMkLst>
        </pc:spChg>
        <pc:picChg chg="add mod">
          <ac:chgData name="Marianne Winiger" userId="149594e5-2337-47bd-9f86-bb6ed59df134" providerId="ADAL" clId="{320CA9D8-3B49-53CA-A3F6-D96D3C7CFCBD}" dt="2026-02-05T12:08:26.794" v="8697" actId="1076"/>
          <ac:picMkLst>
            <pc:docMk/>
            <pc:sldMk cId="0" sldId="488"/>
            <ac:picMk id="2" creationId="{9C43059F-6A89-B904-491C-FBCEDCE1D21D}"/>
          </ac:picMkLst>
        </pc:picChg>
        <pc:picChg chg="add del mod">
          <ac:chgData name="Marianne Winiger" userId="149594e5-2337-47bd-9f86-bb6ed59df134" providerId="ADAL" clId="{320CA9D8-3B49-53CA-A3F6-D96D3C7CFCBD}" dt="2026-02-04T17:10:28.055" v="3670" actId="478"/>
          <ac:picMkLst>
            <pc:docMk/>
            <pc:sldMk cId="0" sldId="488"/>
            <ac:picMk id="3" creationId="{C48633D6-D85C-D8FF-2EE8-26B302C9CEB3}"/>
          </ac:picMkLst>
        </pc:picChg>
        <pc:picChg chg="add mod modCrop">
          <ac:chgData name="Marianne Winiger" userId="149594e5-2337-47bd-9f86-bb6ed59df134" providerId="ADAL" clId="{320CA9D8-3B49-53CA-A3F6-D96D3C7CFCBD}" dt="2026-02-05T12:23:36.417" v="8772" actId="1076"/>
          <ac:picMkLst>
            <pc:docMk/>
            <pc:sldMk cId="0" sldId="488"/>
            <ac:picMk id="3" creationId="{EA4026DD-FF51-576A-CAEF-88BC0CB462DC}"/>
          </ac:picMkLst>
        </pc:picChg>
        <pc:picChg chg="add del mod">
          <ac:chgData name="Marianne Winiger" userId="149594e5-2337-47bd-9f86-bb6ed59df134" providerId="ADAL" clId="{320CA9D8-3B49-53CA-A3F6-D96D3C7CFCBD}" dt="2026-02-05T11:21:44.191" v="7944" actId="478"/>
          <ac:picMkLst>
            <pc:docMk/>
            <pc:sldMk cId="0" sldId="488"/>
            <ac:picMk id="4" creationId="{765AAB41-142C-86C5-DA3A-C3BC0CE15CF9}"/>
          </ac:picMkLst>
        </pc:picChg>
        <pc:picChg chg="del mod">
          <ac:chgData name="Marianne Winiger" userId="149594e5-2337-47bd-9f86-bb6ed59df134" providerId="ADAL" clId="{320CA9D8-3B49-53CA-A3F6-D96D3C7CFCBD}" dt="2026-02-04T17:09:39.895" v="3667" actId="478"/>
          <ac:picMkLst>
            <pc:docMk/>
            <pc:sldMk cId="0" sldId="488"/>
            <ac:picMk id="34820" creationId="{E5F26523-A4A2-48D6-984E-1B613775BAF8}"/>
          </ac:picMkLst>
        </pc:picChg>
      </pc:sldChg>
      <pc:sldChg chg="delSp modSp del mod">
        <pc:chgData name="Marianne Winiger" userId="149594e5-2337-47bd-9f86-bb6ed59df134" providerId="ADAL" clId="{320CA9D8-3B49-53CA-A3F6-D96D3C7CFCBD}" dt="2026-02-04T21:43:12.144" v="5795" actId="2696"/>
        <pc:sldMkLst>
          <pc:docMk/>
          <pc:sldMk cId="4032000302" sldId="509"/>
        </pc:sldMkLst>
        <pc:spChg chg="del">
          <ac:chgData name="Marianne Winiger" userId="149594e5-2337-47bd-9f86-bb6ed59df134" providerId="ADAL" clId="{320CA9D8-3B49-53CA-A3F6-D96D3C7CFCBD}" dt="2026-02-04T21:40:14.837" v="5793" actId="478"/>
          <ac:spMkLst>
            <pc:docMk/>
            <pc:sldMk cId="4032000302" sldId="509"/>
            <ac:spMk id="2" creationId="{56E1CB42-FB3B-0D39-CAB4-10E7CF50A73E}"/>
          </ac:spMkLst>
        </pc:spChg>
        <pc:spChg chg="del">
          <ac:chgData name="Marianne Winiger" userId="149594e5-2337-47bd-9f86-bb6ed59df134" providerId="ADAL" clId="{320CA9D8-3B49-53CA-A3F6-D96D3C7CFCBD}" dt="2026-02-04T21:40:18.479" v="5794" actId="478"/>
          <ac:spMkLst>
            <pc:docMk/>
            <pc:sldMk cId="4032000302" sldId="509"/>
            <ac:spMk id="53251" creationId="{21C0506C-150F-6043-A681-C9B2E99ED9FF}"/>
          </ac:spMkLst>
        </pc:spChg>
        <pc:spChg chg="mod">
          <ac:chgData name="Marianne Winiger" userId="149594e5-2337-47bd-9f86-bb6ed59df134" providerId="ADAL" clId="{320CA9D8-3B49-53CA-A3F6-D96D3C7CFCBD}" dt="2026-02-04T21:33:46.516" v="5654" actId="20577"/>
          <ac:spMkLst>
            <pc:docMk/>
            <pc:sldMk cId="4032000302" sldId="509"/>
            <ac:spMk id="67586" creationId="{FDF94CA9-DA8C-5F47-8D92-A659F2F27FD6}"/>
          </ac:spMkLst>
        </pc:spChg>
      </pc:sldChg>
      <pc:sldChg chg="modSp del mod ord">
        <pc:chgData name="Marianne Winiger" userId="149594e5-2337-47bd-9f86-bb6ed59df134" providerId="ADAL" clId="{320CA9D8-3B49-53CA-A3F6-D96D3C7CFCBD}" dt="2026-02-04T17:47:04.921" v="4612" actId="2696"/>
        <pc:sldMkLst>
          <pc:docMk/>
          <pc:sldMk cId="0" sldId="607"/>
        </pc:sldMkLst>
      </pc:sldChg>
      <pc:sldChg chg="addSp delSp modSp mod ord chgLayout">
        <pc:chgData name="Marianne Winiger" userId="149594e5-2337-47bd-9f86-bb6ed59df134" providerId="ADAL" clId="{320CA9D8-3B49-53CA-A3F6-D96D3C7CFCBD}" dt="2026-02-05T12:00:53.965" v="8538" actId="20578"/>
        <pc:sldMkLst>
          <pc:docMk/>
          <pc:sldMk cId="0" sldId="649"/>
        </pc:sldMkLst>
        <pc:spChg chg="add mod ord">
          <ac:chgData name="Marianne Winiger" userId="149594e5-2337-47bd-9f86-bb6ed59df134" providerId="ADAL" clId="{320CA9D8-3B49-53CA-A3F6-D96D3C7CFCBD}" dt="2026-02-05T10:49:03.528" v="7720" actId="207"/>
          <ac:spMkLst>
            <pc:docMk/>
            <pc:sldMk cId="0" sldId="649"/>
            <ac:spMk id="5" creationId="{25B1F03A-8D32-3700-9B7D-EBC2C9EE9CE3}"/>
          </ac:spMkLst>
        </pc:spChg>
        <pc:spChg chg="mod">
          <ac:chgData name="Marianne Winiger" userId="149594e5-2337-47bd-9f86-bb6ed59df134" providerId="ADAL" clId="{320CA9D8-3B49-53CA-A3F6-D96D3C7CFCBD}" dt="2026-02-05T10:46:41.941" v="7678" actId="15"/>
          <ac:spMkLst>
            <pc:docMk/>
            <pc:sldMk cId="0" sldId="649"/>
            <ac:spMk id="10" creationId="{E8CC943B-146B-554A-ABAF-698788196711}"/>
          </ac:spMkLst>
        </pc:spChg>
        <pc:spChg chg="mod ord">
          <ac:chgData name="Marianne Winiger" userId="149594e5-2337-47bd-9f86-bb6ed59df134" providerId="ADAL" clId="{320CA9D8-3B49-53CA-A3F6-D96D3C7CFCBD}" dt="2026-02-04T20:45:35.306" v="4819" actId="1076"/>
          <ac:spMkLst>
            <pc:docMk/>
            <pc:sldMk cId="0" sldId="649"/>
            <ac:spMk id="43017" creationId="{6E66F67D-ABE9-3B46-932B-CD53F985E13A}"/>
          </ac:spMkLst>
        </pc:spChg>
        <pc:picChg chg="add del mod">
          <ac:chgData name="Marianne Winiger" userId="149594e5-2337-47bd-9f86-bb6ed59df134" providerId="ADAL" clId="{320CA9D8-3B49-53CA-A3F6-D96D3C7CFCBD}" dt="2026-02-04T20:43:56.553" v="4782" actId="478"/>
          <ac:picMkLst>
            <pc:docMk/>
            <pc:sldMk cId="0" sldId="649"/>
            <ac:picMk id="2" creationId="{CD8FC438-9BD7-59FB-56B3-57719D90CC5F}"/>
          </ac:picMkLst>
        </pc:picChg>
        <pc:picChg chg="add del mod modCrop">
          <ac:chgData name="Marianne Winiger" userId="149594e5-2337-47bd-9f86-bb6ed59df134" providerId="ADAL" clId="{320CA9D8-3B49-53CA-A3F6-D96D3C7CFCBD}" dt="2026-02-04T17:53:30.498" v="4692" actId="478"/>
          <ac:picMkLst>
            <pc:docMk/>
            <pc:sldMk cId="0" sldId="649"/>
            <ac:picMk id="6" creationId="{1A7D2E7E-F4E3-37D7-0ABB-BF710D8F4551}"/>
          </ac:picMkLst>
        </pc:picChg>
      </pc:sldChg>
      <pc:sldChg chg="delSp modSp mod ord chgLayout">
        <pc:chgData name="Marianne Winiger" userId="149594e5-2337-47bd-9f86-bb6ed59df134" providerId="ADAL" clId="{320CA9D8-3B49-53CA-A3F6-D96D3C7CFCBD}" dt="2026-02-05T14:17:14.432" v="9106" actId="20578"/>
        <pc:sldMkLst>
          <pc:docMk/>
          <pc:sldMk cId="0" sldId="652"/>
        </pc:sldMkLst>
        <pc:spChg chg="mod ord">
          <ac:chgData name="Marianne Winiger" userId="149594e5-2337-47bd-9f86-bb6ed59df134" providerId="ADAL" clId="{320CA9D8-3B49-53CA-A3F6-D96D3C7CFCBD}" dt="2026-02-04T21:46:17.001" v="5806" actId="700"/>
          <ac:spMkLst>
            <pc:docMk/>
            <pc:sldMk cId="0" sldId="652"/>
            <ac:spMk id="14337" creationId="{09F82D9C-CF3D-42CD-8105-C6F845D91AEE}"/>
          </ac:spMkLst>
        </pc:spChg>
        <pc:spChg chg="mod ord">
          <ac:chgData name="Marianne Winiger" userId="149594e5-2337-47bd-9f86-bb6ed59df134" providerId="ADAL" clId="{320CA9D8-3B49-53CA-A3F6-D96D3C7CFCBD}" dt="2026-02-04T21:46:31.273" v="5809"/>
          <ac:spMkLst>
            <pc:docMk/>
            <pc:sldMk cId="0" sldId="652"/>
            <ac:spMk id="14338" creationId="{7C81FA89-6174-4EC7-9C4A-4E16B794106C}"/>
          </ac:spMkLst>
        </pc:spChg>
        <pc:spChg chg="mod ord">
          <ac:chgData name="Marianne Winiger" userId="149594e5-2337-47bd-9f86-bb6ed59df134" providerId="ADAL" clId="{320CA9D8-3B49-53CA-A3F6-D96D3C7CFCBD}" dt="2026-02-04T21:48:25.554" v="5821" actId="12"/>
          <ac:spMkLst>
            <pc:docMk/>
            <pc:sldMk cId="0" sldId="652"/>
            <ac:spMk id="59395" creationId="{AA429BAB-BF81-B44B-8B1B-38BFB60E9F5A}"/>
          </ac:spMkLst>
        </pc:spChg>
      </pc:sldChg>
      <pc:sldChg chg="addSp delSp modSp del mod ord chgLayout">
        <pc:chgData name="Marianne Winiger" userId="149594e5-2337-47bd-9f86-bb6ed59df134" providerId="ADAL" clId="{320CA9D8-3B49-53CA-A3F6-D96D3C7CFCBD}" dt="2026-02-05T11:20:15.664" v="7940" actId="2696"/>
        <pc:sldMkLst>
          <pc:docMk/>
          <pc:sldMk cId="2313865948" sldId="672"/>
        </pc:sldMkLst>
        <pc:spChg chg="add del mod">
          <ac:chgData name="Marianne Winiger" userId="149594e5-2337-47bd-9f86-bb6ed59df134" providerId="ADAL" clId="{320CA9D8-3B49-53CA-A3F6-D96D3C7CFCBD}" dt="2026-02-05T08:38:13.053" v="6562" actId="478"/>
          <ac:spMkLst>
            <pc:docMk/>
            <pc:sldMk cId="2313865948" sldId="672"/>
            <ac:spMk id="2" creationId="{B5376B60-9F46-9931-B2A4-CA464B97A3B7}"/>
          </ac:spMkLst>
        </pc:spChg>
        <pc:spChg chg="mod ord">
          <ac:chgData name="Marianne Winiger" userId="149594e5-2337-47bd-9f86-bb6ed59df134" providerId="ADAL" clId="{320CA9D8-3B49-53CA-A3F6-D96D3C7CFCBD}" dt="2026-02-04T21:25:59.516" v="5580" actId="700"/>
          <ac:spMkLst>
            <pc:docMk/>
            <pc:sldMk cId="2313865948" sldId="672"/>
            <ac:spMk id="67585" creationId="{1062A1B0-2E90-CE42-B8ED-1BFF99C23D16}"/>
          </ac:spMkLst>
        </pc:spChg>
        <pc:spChg chg="mod ord">
          <ac:chgData name="Marianne Winiger" userId="149594e5-2337-47bd-9f86-bb6ed59df134" providerId="ADAL" clId="{320CA9D8-3B49-53CA-A3F6-D96D3C7CFCBD}" dt="2026-02-05T08:39:06.466" v="6581" actId="20577"/>
          <ac:spMkLst>
            <pc:docMk/>
            <pc:sldMk cId="2313865948" sldId="672"/>
            <ac:spMk id="67586" creationId="{05C7347E-FFFA-8049-90F9-0FC7256B4151}"/>
          </ac:spMkLst>
        </pc:spChg>
        <pc:spChg chg="mod ord">
          <ac:chgData name="Marianne Winiger" userId="149594e5-2337-47bd-9f86-bb6ed59df134" providerId="ADAL" clId="{320CA9D8-3B49-53CA-A3F6-D96D3C7CFCBD}" dt="2026-02-05T10:04:42.239" v="6675" actId="15"/>
          <ac:spMkLst>
            <pc:docMk/>
            <pc:sldMk cId="2313865948" sldId="672"/>
            <ac:spMk id="153603" creationId="{55269FC4-E34F-1D4B-9933-0EEB32B6E2AD}"/>
          </ac:spMkLst>
        </pc:spChg>
      </pc:sldChg>
      <pc:sldChg chg="delSp modSp del mod ord chgLayout">
        <pc:chgData name="Marianne Winiger" userId="149594e5-2337-47bd-9f86-bb6ed59df134" providerId="ADAL" clId="{320CA9D8-3B49-53CA-A3F6-D96D3C7CFCBD}" dt="2026-02-05T14:16:25.046" v="9103" actId="2696"/>
        <pc:sldMkLst>
          <pc:docMk/>
          <pc:sldMk cId="3631217656" sldId="674"/>
        </pc:sldMkLst>
        <pc:spChg chg="del">
          <ac:chgData name="Marianne Winiger" userId="149594e5-2337-47bd-9f86-bb6ed59df134" providerId="ADAL" clId="{320CA9D8-3B49-53CA-A3F6-D96D3C7CFCBD}" dt="2026-02-04T17:53:21.473" v="4689" actId="478"/>
          <ac:spMkLst>
            <pc:docMk/>
            <pc:sldMk cId="3631217656" sldId="674"/>
            <ac:spMk id="2" creationId="{048A1D38-2EEC-C9CA-7316-16FC29603EC0}"/>
          </ac:spMkLst>
        </pc:spChg>
        <pc:spChg chg="mod ord">
          <ac:chgData name="Marianne Winiger" userId="149594e5-2337-47bd-9f86-bb6ed59df134" providerId="ADAL" clId="{320CA9D8-3B49-53CA-A3F6-D96D3C7CFCBD}" dt="2026-02-04T20:40:05.085" v="4710" actId="700"/>
          <ac:spMkLst>
            <pc:docMk/>
            <pc:sldMk cId="3631217656" sldId="674"/>
            <ac:spMk id="40961" creationId="{F4DEAE7C-7D74-4203-8017-6550EE818D3C}"/>
          </ac:spMkLst>
        </pc:spChg>
        <pc:spChg chg="mod ord">
          <ac:chgData name="Marianne Winiger" userId="149594e5-2337-47bd-9f86-bb6ed59df134" providerId="ADAL" clId="{320CA9D8-3B49-53CA-A3F6-D96D3C7CFCBD}" dt="2026-02-04T21:28:59.247" v="5601"/>
          <ac:spMkLst>
            <pc:docMk/>
            <pc:sldMk cId="3631217656" sldId="674"/>
            <ac:spMk id="40962" creationId="{450A73F3-9BA3-47CB-9487-820A5CBBE251}"/>
          </ac:spMkLst>
        </pc:spChg>
        <pc:spChg chg="mod ord">
          <ac:chgData name="Marianne Winiger" userId="149594e5-2337-47bd-9f86-bb6ed59df134" providerId="ADAL" clId="{320CA9D8-3B49-53CA-A3F6-D96D3C7CFCBD}" dt="2026-02-04T21:45:19.238" v="5805" actId="1076"/>
          <ac:spMkLst>
            <pc:docMk/>
            <pc:sldMk cId="3631217656" sldId="674"/>
            <ac:spMk id="163843" creationId="{630A38A0-F53E-7440-A41C-7D8704B03B1C}"/>
          </ac:spMkLst>
        </pc:spChg>
      </pc:sldChg>
      <pc:sldChg chg="addSp delSp modSp del mod ord modClrScheme chgLayout">
        <pc:chgData name="Marianne Winiger" userId="149594e5-2337-47bd-9f86-bb6ed59df134" providerId="ADAL" clId="{320CA9D8-3B49-53CA-A3F6-D96D3C7CFCBD}" dt="2026-02-05T12:06:39.452" v="8685" actId="2696"/>
        <pc:sldMkLst>
          <pc:docMk/>
          <pc:sldMk cId="3792852425" sldId="675"/>
        </pc:sldMkLst>
        <pc:spChg chg="mod ord">
          <ac:chgData name="Marianne Winiger" userId="149594e5-2337-47bd-9f86-bb6ed59df134" providerId="ADAL" clId="{320CA9D8-3B49-53CA-A3F6-D96D3C7CFCBD}" dt="2026-02-05T10:49:42.928" v="7728" actId="14100"/>
          <ac:spMkLst>
            <pc:docMk/>
            <pc:sldMk cId="3792852425" sldId="675"/>
            <ac:spMk id="2" creationId="{416DD01D-48C0-A8EA-1BA3-33F2DA7073DA}"/>
          </ac:spMkLst>
        </pc:spChg>
        <pc:spChg chg="add mod ord">
          <ac:chgData name="Marianne Winiger" userId="149594e5-2337-47bd-9f86-bb6ed59df134" providerId="ADAL" clId="{320CA9D8-3B49-53CA-A3F6-D96D3C7CFCBD}" dt="2026-02-04T21:50:26.773" v="5828" actId="2710"/>
          <ac:spMkLst>
            <pc:docMk/>
            <pc:sldMk cId="3792852425" sldId="675"/>
            <ac:spMk id="3" creationId="{36023767-F220-2BB9-36DF-D757E9F1E21F}"/>
          </ac:spMkLst>
        </pc:spChg>
        <pc:spChg chg="del">
          <ac:chgData name="Marianne Winiger" userId="149594e5-2337-47bd-9f86-bb6ed59df134" providerId="ADAL" clId="{320CA9D8-3B49-53CA-A3F6-D96D3C7CFCBD}" dt="2026-02-04T21:26:37.592" v="5584" actId="478"/>
          <ac:spMkLst>
            <pc:docMk/>
            <pc:sldMk cId="3792852425" sldId="675"/>
            <ac:spMk id="8" creationId="{FD1680A5-01DB-8203-B9A3-B244A678218B}"/>
          </ac:spMkLst>
        </pc:spChg>
        <pc:spChg chg="del mod">
          <ac:chgData name="Marianne Winiger" userId="149594e5-2337-47bd-9f86-bb6ed59df134" providerId="ADAL" clId="{320CA9D8-3B49-53CA-A3F6-D96D3C7CFCBD}" dt="2026-02-04T21:26:33.436" v="5583" actId="478"/>
          <ac:spMkLst>
            <pc:docMk/>
            <pc:sldMk cId="3792852425" sldId="675"/>
            <ac:spMk id="9" creationId="{026C600E-279F-4F57-9B64-D810A24537BD}"/>
          </ac:spMkLst>
        </pc:spChg>
      </pc:sldChg>
      <pc:sldChg chg="addSp delSp modSp new mod">
        <pc:chgData name="Marianne Winiger" userId="149594e5-2337-47bd-9f86-bb6ed59df134" providerId="ADAL" clId="{320CA9D8-3B49-53CA-A3F6-D96D3C7CFCBD}" dt="2026-02-05T14:12:37.437" v="8943" actId="20577"/>
        <pc:sldMkLst>
          <pc:docMk/>
          <pc:sldMk cId="2020983293" sldId="676"/>
        </pc:sldMkLst>
        <pc:spChg chg="mod">
          <ac:chgData name="Marianne Winiger" userId="149594e5-2337-47bd-9f86-bb6ed59df134" providerId="ADAL" clId="{320CA9D8-3B49-53CA-A3F6-D96D3C7CFCBD}" dt="2026-02-05T11:13:04.315" v="7868" actId="20577"/>
          <ac:spMkLst>
            <pc:docMk/>
            <pc:sldMk cId="2020983293" sldId="676"/>
            <ac:spMk id="2" creationId="{E05C2C4C-5DAA-4A54-91BD-E20E9DD43205}"/>
          </ac:spMkLst>
        </pc:spChg>
        <pc:spChg chg="del mod">
          <ac:chgData name="Marianne Winiger" userId="149594e5-2337-47bd-9f86-bb6ed59df134" providerId="ADAL" clId="{320CA9D8-3B49-53CA-A3F6-D96D3C7CFCBD}" dt="2026-02-04T17:34:05.590" v="4098" actId="26606"/>
          <ac:spMkLst>
            <pc:docMk/>
            <pc:sldMk cId="2020983293" sldId="676"/>
            <ac:spMk id="3" creationId="{35169620-28B2-821E-10D5-B03194480C9B}"/>
          </ac:spMkLst>
        </pc:spChg>
        <pc:graphicFrameChg chg="add mod">
          <ac:chgData name="Marianne Winiger" userId="149594e5-2337-47bd-9f86-bb6ed59df134" providerId="ADAL" clId="{320CA9D8-3B49-53CA-A3F6-D96D3C7CFCBD}" dt="2026-02-05T14:12:37.437" v="8943" actId="20577"/>
          <ac:graphicFrameMkLst>
            <pc:docMk/>
            <pc:sldMk cId="2020983293" sldId="676"/>
            <ac:graphicFrameMk id="5" creationId="{CAC29D3E-89ED-7280-32C9-E3A8DAA79918}"/>
          </ac:graphicFrameMkLst>
        </pc:graphicFrameChg>
      </pc:sldChg>
      <pc:sldChg chg="addSp delSp modSp new del mod ord modClrScheme chgLayout">
        <pc:chgData name="Marianne Winiger" userId="149594e5-2337-47bd-9f86-bb6ed59df134" providerId="ADAL" clId="{320CA9D8-3B49-53CA-A3F6-D96D3C7CFCBD}" dt="2026-02-05T11:57:36.874" v="8525" actId="2696"/>
        <pc:sldMkLst>
          <pc:docMk/>
          <pc:sldMk cId="2947964867" sldId="678"/>
        </pc:sldMkLst>
        <pc:spChg chg="add mod ord">
          <ac:chgData name="Marianne Winiger" userId="149594e5-2337-47bd-9f86-bb6ed59df134" providerId="ADAL" clId="{320CA9D8-3B49-53CA-A3F6-D96D3C7CFCBD}" dt="2026-02-05T10:06:55.522" v="6811" actId="1076"/>
          <ac:spMkLst>
            <pc:docMk/>
            <pc:sldMk cId="2947964867" sldId="678"/>
            <ac:spMk id="6" creationId="{179BE3AC-C940-43D8-64B9-AE6E7C8D58AE}"/>
          </ac:spMkLst>
        </pc:spChg>
        <pc:spChg chg="add mod ord">
          <ac:chgData name="Marianne Winiger" userId="149594e5-2337-47bd-9f86-bb6ed59df134" providerId="ADAL" clId="{320CA9D8-3B49-53CA-A3F6-D96D3C7CFCBD}" dt="2026-02-05T10:07:57.240" v="6841" actId="20577"/>
          <ac:spMkLst>
            <pc:docMk/>
            <pc:sldMk cId="2947964867" sldId="678"/>
            <ac:spMk id="7" creationId="{8C0A0A5E-6615-C1C3-AC7E-47391638FC21}"/>
          </ac:spMkLst>
        </pc:spChg>
        <pc:picChg chg="add mod modCrop">
          <ac:chgData name="Marianne Winiger" userId="149594e5-2337-47bd-9f86-bb6ed59df134" providerId="ADAL" clId="{320CA9D8-3B49-53CA-A3F6-D96D3C7CFCBD}" dt="2026-02-05T11:24:48.764" v="7978" actId="1076"/>
          <ac:picMkLst>
            <pc:docMk/>
            <pc:sldMk cId="2947964867" sldId="678"/>
            <ac:picMk id="2" creationId="{D9BAD574-5941-90BB-9F6A-130C66B97914}"/>
          </ac:picMkLst>
        </pc:picChg>
      </pc:sldChg>
      <pc:sldChg chg="addSp delSp modSp new mod">
        <pc:chgData name="Marianne Winiger" userId="149594e5-2337-47bd-9f86-bb6ed59df134" providerId="ADAL" clId="{320CA9D8-3B49-53CA-A3F6-D96D3C7CFCBD}" dt="2026-02-05T11:56:37.896" v="8524" actId="1076"/>
        <pc:sldMkLst>
          <pc:docMk/>
          <pc:sldMk cId="4213473679" sldId="679"/>
        </pc:sldMkLst>
        <pc:spChg chg="del">
          <ac:chgData name="Marianne Winiger" userId="149594e5-2337-47bd-9f86-bb6ed59df134" providerId="ADAL" clId="{320CA9D8-3B49-53CA-A3F6-D96D3C7CFCBD}" dt="2026-02-04T16:56:44.448" v="3533" actId="478"/>
          <ac:spMkLst>
            <pc:docMk/>
            <pc:sldMk cId="4213473679" sldId="679"/>
            <ac:spMk id="2" creationId="{B9327130-F27B-9289-A915-0D572958C096}"/>
          </ac:spMkLst>
        </pc:spChg>
        <pc:spChg chg="add mod">
          <ac:chgData name="Marianne Winiger" userId="149594e5-2337-47bd-9f86-bb6ed59df134" providerId="ADAL" clId="{320CA9D8-3B49-53CA-A3F6-D96D3C7CFCBD}" dt="2026-02-05T11:56:37.896" v="8524" actId="1076"/>
          <ac:spMkLst>
            <pc:docMk/>
            <pc:sldMk cId="4213473679" sldId="679"/>
            <ac:spMk id="7" creationId="{E5FDF98C-B248-D7A7-3773-D055EA53DAD0}"/>
          </ac:spMkLst>
        </pc:spChg>
        <pc:picChg chg="add del mod">
          <ac:chgData name="Marianne Winiger" userId="149594e5-2337-47bd-9f86-bb6ed59df134" providerId="ADAL" clId="{320CA9D8-3B49-53CA-A3F6-D96D3C7CFCBD}" dt="2026-02-04T16:56:42.173" v="3532" actId="478"/>
          <ac:picMkLst>
            <pc:docMk/>
            <pc:sldMk cId="4213473679" sldId="679"/>
            <ac:picMk id="4" creationId="{EE77B572-EFDE-E55D-D442-6464F6E9B632}"/>
          </ac:picMkLst>
        </pc:picChg>
        <pc:picChg chg="add mod modCrop">
          <ac:chgData name="Marianne Winiger" userId="149594e5-2337-47bd-9f86-bb6ed59df134" providerId="ADAL" clId="{320CA9D8-3B49-53CA-A3F6-D96D3C7CFCBD}" dt="2026-02-05T08:26:22.484" v="6172" actId="1076"/>
          <ac:picMkLst>
            <pc:docMk/>
            <pc:sldMk cId="4213473679" sldId="679"/>
            <ac:picMk id="5" creationId="{1B6D5B1C-AC3D-1DAC-0A89-2E426A4D88DF}"/>
          </ac:picMkLst>
        </pc:picChg>
        <pc:picChg chg="add del">
          <ac:chgData name="Marianne Winiger" userId="149594e5-2337-47bd-9f86-bb6ed59df134" providerId="ADAL" clId="{320CA9D8-3B49-53CA-A3F6-D96D3C7CFCBD}" dt="2026-02-04T17:41:46.193" v="4327" actId="478"/>
          <ac:picMkLst>
            <pc:docMk/>
            <pc:sldMk cId="4213473679" sldId="679"/>
            <ac:picMk id="6" creationId="{6D586EED-4DA6-E78D-BB0D-0885124C70DE}"/>
          </ac:picMkLst>
        </pc:picChg>
      </pc:sldChg>
      <pc:sldChg chg="addSp delSp modSp new mod ord">
        <pc:chgData name="Marianne Winiger" userId="149594e5-2337-47bd-9f86-bb6ed59df134" providerId="ADAL" clId="{320CA9D8-3B49-53CA-A3F6-D96D3C7CFCBD}" dt="2026-02-05T12:00:56.937" v="8539" actId="20578"/>
        <pc:sldMkLst>
          <pc:docMk/>
          <pc:sldMk cId="1550927863" sldId="680"/>
        </pc:sldMkLst>
        <pc:spChg chg="mod">
          <ac:chgData name="Marianne Winiger" userId="149594e5-2337-47bd-9f86-bb6ed59df134" providerId="ADAL" clId="{320CA9D8-3B49-53CA-A3F6-D96D3C7CFCBD}" dt="2026-02-05T10:49:09.917" v="7721" actId="207"/>
          <ac:spMkLst>
            <pc:docMk/>
            <pc:sldMk cId="1550927863" sldId="680"/>
            <ac:spMk id="2" creationId="{ACA4661D-BF74-0056-EFEA-B4C2FCD7AFA2}"/>
          </ac:spMkLst>
        </pc:spChg>
        <pc:spChg chg="del">
          <ac:chgData name="Marianne Winiger" userId="149594e5-2337-47bd-9f86-bb6ed59df134" providerId="ADAL" clId="{320CA9D8-3B49-53CA-A3F6-D96D3C7CFCBD}" dt="2026-02-04T20:43:52.096" v="4781"/>
          <ac:spMkLst>
            <pc:docMk/>
            <pc:sldMk cId="1550927863" sldId="680"/>
            <ac:spMk id="3" creationId="{D7CF2362-2EA5-E2CF-A245-F97B505A1B32}"/>
          </ac:spMkLst>
        </pc:spChg>
        <pc:picChg chg="add mod">
          <ac:chgData name="Marianne Winiger" userId="149594e5-2337-47bd-9f86-bb6ed59df134" providerId="ADAL" clId="{320CA9D8-3B49-53CA-A3F6-D96D3C7CFCBD}" dt="2026-02-04T20:43:52.096" v="4781"/>
          <ac:picMkLst>
            <pc:docMk/>
            <pc:sldMk cId="1550927863" sldId="680"/>
            <ac:picMk id="4" creationId="{F908B0D7-CF98-7716-8D00-735C445C3893}"/>
          </ac:picMkLst>
        </pc:picChg>
      </pc:sldChg>
      <pc:sldChg chg="modSp new del mod ord">
        <pc:chgData name="Marianne Winiger" userId="149594e5-2337-47bd-9f86-bb6ed59df134" providerId="ADAL" clId="{320CA9D8-3B49-53CA-A3F6-D96D3C7CFCBD}" dt="2026-02-05T14:08:40.588" v="8840" actId="2696"/>
        <pc:sldMkLst>
          <pc:docMk/>
          <pc:sldMk cId="965276165" sldId="681"/>
        </pc:sldMkLst>
        <pc:spChg chg="mod">
          <ac:chgData name="Marianne Winiger" userId="149594e5-2337-47bd-9f86-bb6ed59df134" providerId="ADAL" clId="{320CA9D8-3B49-53CA-A3F6-D96D3C7CFCBD}" dt="2026-02-05T10:49:18.654" v="7722" actId="207"/>
          <ac:spMkLst>
            <pc:docMk/>
            <pc:sldMk cId="965276165" sldId="681"/>
            <ac:spMk id="2" creationId="{31058A96-59CE-051B-2689-015EB800FAA4}"/>
          </ac:spMkLst>
        </pc:spChg>
        <pc:spChg chg="mod">
          <ac:chgData name="Marianne Winiger" userId="149594e5-2337-47bd-9f86-bb6ed59df134" providerId="ADAL" clId="{320CA9D8-3B49-53CA-A3F6-D96D3C7CFCBD}" dt="2026-02-05T10:48:01.979" v="7715" actId="2710"/>
          <ac:spMkLst>
            <pc:docMk/>
            <pc:sldMk cId="965276165" sldId="681"/>
            <ac:spMk id="3" creationId="{56F8973C-68E0-8526-CDD2-94EBEAEC75D2}"/>
          </ac:spMkLst>
        </pc:spChg>
      </pc:sldChg>
      <pc:sldChg chg="addSp delSp modSp add del mod">
        <pc:chgData name="Marianne Winiger" userId="149594e5-2337-47bd-9f86-bb6ed59df134" providerId="ADAL" clId="{320CA9D8-3B49-53CA-A3F6-D96D3C7CFCBD}" dt="2026-02-05T14:15:34.767" v="9099" actId="2696"/>
        <pc:sldMkLst>
          <pc:docMk/>
          <pc:sldMk cId="3918811718" sldId="682"/>
        </pc:sldMkLst>
        <pc:spChg chg="add del mod">
          <ac:chgData name="Marianne Winiger" userId="149594e5-2337-47bd-9f86-bb6ed59df134" providerId="ADAL" clId="{320CA9D8-3B49-53CA-A3F6-D96D3C7CFCBD}" dt="2026-02-05T10:31:45.935" v="7435" actId="478"/>
          <ac:spMkLst>
            <pc:docMk/>
            <pc:sldMk cId="3918811718" sldId="682"/>
            <ac:spMk id="2" creationId="{9CA53CBD-37E1-7FCE-0A7E-F17A162810C6}"/>
          </ac:spMkLst>
        </pc:spChg>
        <pc:spChg chg="add mod">
          <ac:chgData name="Marianne Winiger" userId="149594e5-2337-47bd-9f86-bb6ed59df134" providerId="ADAL" clId="{320CA9D8-3B49-53CA-A3F6-D96D3C7CFCBD}" dt="2026-02-05T10:31:48.062" v="7436"/>
          <ac:spMkLst>
            <pc:docMk/>
            <pc:sldMk cId="3918811718" sldId="682"/>
            <ac:spMk id="3" creationId="{8BA4D7DD-C476-B2C5-E8FB-2C23B9E4539E}"/>
          </ac:spMkLst>
        </pc:spChg>
        <pc:spChg chg="del mod">
          <ac:chgData name="Marianne Winiger" userId="149594e5-2337-47bd-9f86-bb6ed59df134" providerId="ADAL" clId="{320CA9D8-3B49-53CA-A3F6-D96D3C7CFCBD}" dt="2026-02-05T10:31:42.949" v="7434" actId="478"/>
          <ac:spMkLst>
            <pc:docMk/>
            <pc:sldMk cId="3918811718" sldId="682"/>
            <ac:spMk id="36866" creationId="{50155293-8A75-49FC-18BC-60D6D9DBC3D6}"/>
          </ac:spMkLst>
        </pc:spChg>
        <pc:spChg chg="mod">
          <ac:chgData name="Marianne Winiger" userId="149594e5-2337-47bd-9f86-bb6ed59df134" providerId="ADAL" clId="{320CA9D8-3B49-53CA-A3F6-D96D3C7CFCBD}" dt="2026-02-05T10:41:25.989" v="7542" actId="207"/>
          <ac:spMkLst>
            <pc:docMk/>
            <pc:sldMk cId="3918811718" sldId="682"/>
            <ac:spMk id="159747" creationId="{3C2D7C88-4811-BD9D-4FA3-B1C0F93DB657}"/>
          </ac:spMkLst>
        </pc:spChg>
      </pc:sldChg>
      <pc:sldChg chg="add del">
        <pc:chgData name="Marianne Winiger" userId="149594e5-2337-47bd-9f86-bb6ed59df134" providerId="ADAL" clId="{320CA9D8-3B49-53CA-A3F6-D96D3C7CFCBD}" dt="2026-02-05T14:04:09.026" v="8806" actId="2696"/>
        <pc:sldMkLst>
          <pc:docMk/>
          <pc:sldMk cId="0" sldId="683"/>
        </pc:sldMkLst>
      </pc:sldChg>
      <pc:sldChg chg="new del">
        <pc:chgData name="Marianne Winiger" userId="149594e5-2337-47bd-9f86-bb6ed59df134" providerId="ADAL" clId="{320CA9D8-3B49-53CA-A3F6-D96D3C7CFCBD}" dt="2026-02-05T08:22:15.273" v="5928" actId="2696"/>
        <pc:sldMkLst>
          <pc:docMk/>
          <pc:sldMk cId="3214054715" sldId="683"/>
        </pc:sldMkLst>
      </pc:sldChg>
      <pc:sldChg chg="addSp delSp modSp add del mod">
        <pc:chgData name="Marianne Winiger" userId="149594e5-2337-47bd-9f86-bb6ed59df134" providerId="ADAL" clId="{320CA9D8-3B49-53CA-A3F6-D96D3C7CFCBD}" dt="2026-02-05T14:04:30.264" v="8808" actId="2696"/>
        <pc:sldMkLst>
          <pc:docMk/>
          <pc:sldMk cId="0" sldId="684"/>
        </pc:sldMkLst>
        <pc:spChg chg="del">
          <ac:chgData name="Marianne Winiger" userId="149594e5-2337-47bd-9f86-bb6ed59df134" providerId="ADAL" clId="{320CA9D8-3B49-53CA-A3F6-D96D3C7CFCBD}" dt="2026-02-05T12:16:44.009" v="8743" actId="478"/>
          <ac:spMkLst>
            <pc:docMk/>
            <pc:sldMk cId="0" sldId="684"/>
            <ac:spMk id="3" creationId="{00000000-0000-0000-0000-000000000000}"/>
          </ac:spMkLst>
        </pc:spChg>
        <pc:spChg chg="mod">
          <ac:chgData name="Marianne Winiger" userId="149594e5-2337-47bd-9f86-bb6ed59df134" providerId="ADAL" clId="{320CA9D8-3B49-53CA-A3F6-D96D3C7CFCBD}" dt="2026-02-05T12:16:53.413" v="8748" actId="1076"/>
          <ac:spMkLst>
            <pc:docMk/>
            <pc:sldMk cId="0" sldId="684"/>
            <ac:spMk id="21" creationId="{00000000-0000-0000-0000-000000000000}"/>
          </ac:spMkLst>
        </pc:spChg>
        <pc:picChg chg="del">
          <ac:chgData name="Marianne Winiger" userId="149594e5-2337-47bd-9f86-bb6ed59df134" providerId="ADAL" clId="{320CA9D8-3B49-53CA-A3F6-D96D3C7CFCBD}" dt="2026-02-05T12:16:41.027" v="8742" actId="478"/>
          <ac:picMkLst>
            <pc:docMk/>
            <pc:sldMk cId="0" sldId="684"/>
            <ac:picMk id="4" creationId="{00000000-0000-0000-0000-000000000000}"/>
          </ac:picMkLst>
        </pc:picChg>
        <pc:picChg chg="add mod">
          <ac:chgData name="Marianne Winiger" userId="149594e5-2337-47bd-9f86-bb6ed59df134" providerId="ADAL" clId="{320CA9D8-3B49-53CA-A3F6-D96D3C7CFCBD}" dt="2026-02-05T12:16:52.918" v="8747" actId="1076"/>
          <ac:picMkLst>
            <pc:docMk/>
            <pc:sldMk cId="0" sldId="684"/>
            <ac:picMk id="26" creationId="{69D09231-9730-9182-C79E-7BAC5C4F5F4B}"/>
          </ac:picMkLst>
        </pc:picChg>
      </pc:sldChg>
      <pc:sldChg chg="new del">
        <pc:chgData name="Marianne Winiger" userId="149594e5-2337-47bd-9f86-bb6ed59df134" providerId="ADAL" clId="{320CA9D8-3B49-53CA-A3F6-D96D3C7CFCBD}" dt="2026-02-05T08:22:16.053" v="5929" actId="2696"/>
        <pc:sldMkLst>
          <pc:docMk/>
          <pc:sldMk cId="3948998320" sldId="684"/>
        </pc:sldMkLst>
      </pc:sldChg>
      <pc:sldChg chg="add del">
        <pc:chgData name="Marianne Winiger" userId="149594e5-2337-47bd-9f86-bb6ed59df134" providerId="ADAL" clId="{320CA9D8-3B49-53CA-A3F6-D96D3C7CFCBD}" dt="2026-02-05T14:17:16.689" v="9107" actId="2696"/>
        <pc:sldMkLst>
          <pc:docMk/>
          <pc:sldMk cId="0" sldId="685"/>
        </pc:sldMkLst>
      </pc:sldChg>
      <pc:sldChg chg="new del">
        <pc:chgData name="Marianne Winiger" userId="149594e5-2337-47bd-9f86-bb6ed59df134" providerId="ADAL" clId="{320CA9D8-3B49-53CA-A3F6-D96D3C7CFCBD}" dt="2026-02-05T08:22:16.393" v="5930" actId="2696"/>
        <pc:sldMkLst>
          <pc:docMk/>
          <pc:sldMk cId="749660612" sldId="685"/>
        </pc:sldMkLst>
      </pc:sldChg>
      <pc:sldChg chg="new del">
        <pc:chgData name="Marianne Winiger" userId="149594e5-2337-47bd-9f86-bb6ed59df134" providerId="ADAL" clId="{320CA9D8-3B49-53CA-A3F6-D96D3C7CFCBD}" dt="2026-02-05T08:22:16.686" v="5931" actId="2696"/>
        <pc:sldMkLst>
          <pc:docMk/>
          <pc:sldMk cId="1153216594" sldId="686"/>
        </pc:sldMkLst>
      </pc:sldChg>
      <pc:sldChg chg="new">
        <pc:chgData name="Marianne Winiger" userId="149594e5-2337-47bd-9f86-bb6ed59df134" providerId="ADAL" clId="{320CA9D8-3B49-53CA-A3F6-D96D3C7CFCBD}" dt="2026-02-05T14:14:57.595" v="9094" actId="680"/>
        <pc:sldMkLst>
          <pc:docMk/>
          <pc:sldMk cId="3002442271" sldId="686"/>
        </pc:sldMkLst>
      </pc:sldChg>
      <pc:sldChg chg="new del">
        <pc:chgData name="Marianne Winiger" userId="149594e5-2337-47bd-9f86-bb6ed59df134" providerId="ADAL" clId="{320CA9D8-3B49-53CA-A3F6-D96D3C7CFCBD}" dt="2026-02-05T08:22:16.980" v="5932" actId="2696"/>
        <pc:sldMkLst>
          <pc:docMk/>
          <pc:sldMk cId="1969972976" sldId="687"/>
        </pc:sldMkLst>
      </pc:sldChg>
      <pc:sldChg chg="new del">
        <pc:chgData name="Marianne Winiger" userId="149594e5-2337-47bd-9f86-bb6ed59df134" providerId="ADAL" clId="{320CA9D8-3B49-53CA-A3F6-D96D3C7CFCBD}" dt="2026-02-05T08:22:17.249" v="5933" actId="2696"/>
        <pc:sldMkLst>
          <pc:docMk/>
          <pc:sldMk cId="105019140" sldId="688"/>
        </pc:sldMkLst>
      </pc:sldChg>
      <pc:sldChg chg="new del">
        <pc:chgData name="Marianne Winiger" userId="149594e5-2337-47bd-9f86-bb6ed59df134" providerId="ADAL" clId="{320CA9D8-3B49-53CA-A3F6-D96D3C7CFCBD}" dt="2026-02-05T08:22:17.535" v="5934" actId="2696"/>
        <pc:sldMkLst>
          <pc:docMk/>
          <pc:sldMk cId="913228847" sldId="689"/>
        </pc:sldMkLst>
      </pc:sldChg>
      <pc:sldChg chg="new del">
        <pc:chgData name="Marianne Winiger" userId="149594e5-2337-47bd-9f86-bb6ed59df134" providerId="ADAL" clId="{320CA9D8-3B49-53CA-A3F6-D96D3C7CFCBD}" dt="2026-02-05T08:22:17.749" v="5935" actId="2696"/>
        <pc:sldMkLst>
          <pc:docMk/>
          <pc:sldMk cId="806496245" sldId="690"/>
        </pc:sldMkLst>
      </pc:sldChg>
      <pc:sldChg chg="new del">
        <pc:chgData name="Marianne Winiger" userId="149594e5-2337-47bd-9f86-bb6ed59df134" providerId="ADAL" clId="{320CA9D8-3B49-53CA-A3F6-D96D3C7CFCBD}" dt="2026-02-05T08:22:17.937" v="5936" actId="2696"/>
        <pc:sldMkLst>
          <pc:docMk/>
          <pc:sldMk cId="33956020" sldId="691"/>
        </pc:sldMkLst>
      </pc:sldChg>
      <pc:sldChg chg="new del">
        <pc:chgData name="Marianne Winiger" userId="149594e5-2337-47bd-9f86-bb6ed59df134" providerId="ADAL" clId="{320CA9D8-3B49-53CA-A3F6-D96D3C7CFCBD}" dt="2026-02-05T08:22:18.130" v="5937" actId="2696"/>
        <pc:sldMkLst>
          <pc:docMk/>
          <pc:sldMk cId="2657287662" sldId="692"/>
        </pc:sldMkLst>
      </pc:sldChg>
      <pc:sldChg chg="new del">
        <pc:chgData name="Marianne Winiger" userId="149594e5-2337-47bd-9f86-bb6ed59df134" providerId="ADAL" clId="{320CA9D8-3B49-53CA-A3F6-D96D3C7CFCBD}" dt="2026-02-05T08:22:18.330" v="5938" actId="2696"/>
        <pc:sldMkLst>
          <pc:docMk/>
          <pc:sldMk cId="2933325058" sldId="693"/>
        </pc:sldMkLst>
      </pc:sldChg>
      <pc:sldChg chg="new del">
        <pc:chgData name="Marianne Winiger" userId="149594e5-2337-47bd-9f86-bb6ed59df134" providerId="ADAL" clId="{320CA9D8-3B49-53CA-A3F6-D96D3C7CFCBD}" dt="2026-02-05T08:22:18.539" v="5939" actId="2696"/>
        <pc:sldMkLst>
          <pc:docMk/>
          <pc:sldMk cId="2320806442" sldId="694"/>
        </pc:sldMkLst>
      </pc:sldChg>
      <pc:sldChg chg="new del">
        <pc:chgData name="Marianne Winiger" userId="149594e5-2337-47bd-9f86-bb6ed59df134" providerId="ADAL" clId="{320CA9D8-3B49-53CA-A3F6-D96D3C7CFCBD}" dt="2026-02-05T08:22:18.744" v="5940" actId="2696"/>
        <pc:sldMkLst>
          <pc:docMk/>
          <pc:sldMk cId="1401976399" sldId="695"/>
        </pc:sldMkLst>
      </pc:sldChg>
      <pc:sldChg chg="new del">
        <pc:chgData name="Marianne Winiger" userId="149594e5-2337-47bd-9f86-bb6ed59df134" providerId="ADAL" clId="{320CA9D8-3B49-53CA-A3F6-D96D3C7CFCBD}" dt="2026-02-05T08:22:18.969" v="5941" actId="2696"/>
        <pc:sldMkLst>
          <pc:docMk/>
          <pc:sldMk cId="1580827649" sldId="696"/>
        </pc:sldMkLst>
      </pc:sldChg>
      <pc:sldChg chg="new del">
        <pc:chgData name="Marianne Winiger" userId="149594e5-2337-47bd-9f86-bb6ed59df134" providerId="ADAL" clId="{320CA9D8-3B49-53CA-A3F6-D96D3C7CFCBD}" dt="2026-02-05T08:22:19.165" v="5942" actId="2696"/>
        <pc:sldMkLst>
          <pc:docMk/>
          <pc:sldMk cId="122808546" sldId="697"/>
        </pc:sldMkLst>
      </pc:sldChg>
      <pc:sldChg chg="new del">
        <pc:chgData name="Marianne Winiger" userId="149594e5-2337-47bd-9f86-bb6ed59df134" providerId="ADAL" clId="{320CA9D8-3B49-53CA-A3F6-D96D3C7CFCBD}" dt="2026-02-05T08:22:19.373" v="5943" actId="2696"/>
        <pc:sldMkLst>
          <pc:docMk/>
          <pc:sldMk cId="3699861243" sldId="698"/>
        </pc:sldMkLst>
      </pc:sldChg>
      <pc:sldChg chg="new del">
        <pc:chgData name="Marianne Winiger" userId="149594e5-2337-47bd-9f86-bb6ed59df134" providerId="ADAL" clId="{320CA9D8-3B49-53CA-A3F6-D96D3C7CFCBD}" dt="2026-02-05T08:22:19.598" v="5944" actId="2696"/>
        <pc:sldMkLst>
          <pc:docMk/>
          <pc:sldMk cId="1379151809" sldId="699"/>
        </pc:sldMkLst>
      </pc:sldChg>
      <pc:sldChg chg="new del">
        <pc:chgData name="Marianne Winiger" userId="149594e5-2337-47bd-9f86-bb6ed59df134" providerId="ADAL" clId="{320CA9D8-3B49-53CA-A3F6-D96D3C7CFCBD}" dt="2026-02-05T08:22:19.842" v="5945" actId="2696"/>
        <pc:sldMkLst>
          <pc:docMk/>
          <pc:sldMk cId="3055195777" sldId="700"/>
        </pc:sldMkLst>
      </pc:sldChg>
      <pc:sldChg chg="new del">
        <pc:chgData name="Marianne Winiger" userId="149594e5-2337-47bd-9f86-bb6ed59df134" providerId="ADAL" clId="{320CA9D8-3B49-53CA-A3F6-D96D3C7CFCBD}" dt="2026-02-05T08:22:20.070" v="5946" actId="2696"/>
        <pc:sldMkLst>
          <pc:docMk/>
          <pc:sldMk cId="2086376027" sldId="701"/>
        </pc:sldMkLst>
      </pc:sldChg>
      <pc:sldChg chg="new del">
        <pc:chgData name="Marianne Winiger" userId="149594e5-2337-47bd-9f86-bb6ed59df134" providerId="ADAL" clId="{320CA9D8-3B49-53CA-A3F6-D96D3C7CFCBD}" dt="2026-02-05T08:22:20.305" v="5947" actId="2696"/>
        <pc:sldMkLst>
          <pc:docMk/>
          <pc:sldMk cId="1164597622" sldId="702"/>
        </pc:sldMkLst>
      </pc:sldChg>
      <pc:sldChg chg="new del">
        <pc:chgData name="Marianne Winiger" userId="149594e5-2337-47bd-9f86-bb6ed59df134" providerId="ADAL" clId="{320CA9D8-3B49-53CA-A3F6-D96D3C7CFCBD}" dt="2026-02-05T08:22:20.511" v="5948" actId="2696"/>
        <pc:sldMkLst>
          <pc:docMk/>
          <pc:sldMk cId="865844438" sldId="703"/>
        </pc:sldMkLst>
      </pc:sldChg>
      <pc:sldChg chg="new del">
        <pc:chgData name="Marianne Winiger" userId="149594e5-2337-47bd-9f86-bb6ed59df134" providerId="ADAL" clId="{320CA9D8-3B49-53CA-A3F6-D96D3C7CFCBD}" dt="2026-02-05T08:22:20.726" v="5949" actId="2696"/>
        <pc:sldMkLst>
          <pc:docMk/>
          <pc:sldMk cId="3215935352" sldId="704"/>
        </pc:sldMkLst>
      </pc:sldChg>
      <pc:sldChg chg="new del">
        <pc:chgData name="Marianne Winiger" userId="149594e5-2337-47bd-9f86-bb6ed59df134" providerId="ADAL" clId="{320CA9D8-3B49-53CA-A3F6-D96D3C7CFCBD}" dt="2026-02-05T08:22:20.964" v="5950" actId="2696"/>
        <pc:sldMkLst>
          <pc:docMk/>
          <pc:sldMk cId="2272545653" sldId="705"/>
        </pc:sldMkLst>
      </pc:sldChg>
      <pc:sldChg chg="new del">
        <pc:chgData name="Marianne Winiger" userId="149594e5-2337-47bd-9f86-bb6ed59df134" providerId="ADAL" clId="{320CA9D8-3B49-53CA-A3F6-D96D3C7CFCBD}" dt="2026-02-05T08:22:21.184" v="5951" actId="2696"/>
        <pc:sldMkLst>
          <pc:docMk/>
          <pc:sldMk cId="395686924" sldId="706"/>
        </pc:sldMkLst>
      </pc:sldChg>
      <pc:sldChg chg="new del">
        <pc:chgData name="Marianne Winiger" userId="149594e5-2337-47bd-9f86-bb6ed59df134" providerId="ADAL" clId="{320CA9D8-3B49-53CA-A3F6-D96D3C7CFCBD}" dt="2026-02-05T08:22:21.379" v="5952" actId="2696"/>
        <pc:sldMkLst>
          <pc:docMk/>
          <pc:sldMk cId="3689229299" sldId="707"/>
        </pc:sldMkLst>
      </pc:sldChg>
      <pc:sldChg chg="new del">
        <pc:chgData name="Marianne Winiger" userId="149594e5-2337-47bd-9f86-bb6ed59df134" providerId="ADAL" clId="{320CA9D8-3B49-53CA-A3F6-D96D3C7CFCBD}" dt="2026-02-05T08:22:21.587" v="5953" actId="2696"/>
        <pc:sldMkLst>
          <pc:docMk/>
          <pc:sldMk cId="3824906705" sldId="708"/>
        </pc:sldMkLst>
      </pc:sldChg>
      <pc:sldChg chg="new del">
        <pc:chgData name="Marianne Winiger" userId="149594e5-2337-47bd-9f86-bb6ed59df134" providerId="ADAL" clId="{320CA9D8-3B49-53CA-A3F6-D96D3C7CFCBD}" dt="2026-02-05T08:22:21.803" v="5954" actId="2696"/>
        <pc:sldMkLst>
          <pc:docMk/>
          <pc:sldMk cId="541565396" sldId="709"/>
        </pc:sldMkLst>
      </pc:sldChg>
      <pc:sldChg chg="new del">
        <pc:chgData name="Marianne Winiger" userId="149594e5-2337-47bd-9f86-bb6ed59df134" providerId="ADAL" clId="{320CA9D8-3B49-53CA-A3F6-D96D3C7CFCBD}" dt="2026-02-05T08:22:21.997" v="5955" actId="2696"/>
        <pc:sldMkLst>
          <pc:docMk/>
          <pc:sldMk cId="3844872152" sldId="710"/>
        </pc:sldMkLst>
      </pc:sldChg>
      <pc:sldChg chg="new del">
        <pc:chgData name="Marianne Winiger" userId="149594e5-2337-47bd-9f86-bb6ed59df134" providerId="ADAL" clId="{320CA9D8-3B49-53CA-A3F6-D96D3C7CFCBD}" dt="2026-02-05T08:22:22.210" v="5956" actId="2696"/>
        <pc:sldMkLst>
          <pc:docMk/>
          <pc:sldMk cId="3723496720" sldId="711"/>
        </pc:sldMkLst>
      </pc:sldChg>
      <pc:sldChg chg="new del">
        <pc:chgData name="Marianne Winiger" userId="149594e5-2337-47bd-9f86-bb6ed59df134" providerId="ADAL" clId="{320CA9D8-3B49-53CA-A3F6-D96D3C7CFCBD}" dt="2026-02-05T08:22:22.598" v="5957" actId="2696"/>
        <pc:sldMkLst>
          <pc:docMk/>
          <pc:sldMk cId="1380104238" sldId="712"/>
        </pc:sldMkLst>
      </pc:sldChg>
      <pc:sldChg chg="new del">
        <pc:chgData name="Marianne Winiger" userId="149594e5-2337-47bd-9f86-bb6ed59df134" providerId="ADAL" clId="{320CA9D8-3B49-53CA-A3F6-D96D3C7CFCBD}" dt="2026-02-05T08:22:23.215" v="5958" actId="2696"/>
        <pc:sldMkLst>
          <pc:docMk/>
          <pc:sldMk cId="1148932585" sldId="713"/>
        </pc:sldMkLst>
      </pc:sldChg>
      <pc:sldMasterChg chg="addSp delSp modSp mod modSldLayout">
        <pc:chgData name="Marianne Winiger" userId="149594e5-2337-47bd-9f86-bb6ed59df134" providerId="ADAL" clId="{320CA9D8-3B49-53CA-A3F6-D96D3C7CFCBD}" dt="2026-02-04T17:48:45.588" v="4628" actId="113"/>
        <pc:sldMasterMkLst>
          <pc:docMk/>
          <pc:sldMasterMk cId="0" sldId="2147483648"/>
        </pc:sldMasterMkLst>
        <pc:spChg chg="del mod">
          <ac:chgData name="Marianne Winiger" userId="149594e5-2337-47bd-9f86-bb6ed59df134" providerId="ADAL" clId="{320CA9D8-3B49-53CA-A3F6-D96D3C7CFCBD}" dt="2026-02-04T17:28:27.925" v="3785" actId="478"/>
          <ac:spMkLst>
            <pc:docMk/>
            <pc:sldMasterMk cId="0" sldId="2147483648"/>
            <ac:spMk id="1026" creationId="{1BC9F3AC-8FDA-0748-AE33-FA29BC5CA940}"/>
          </ac:spMkLst>
        </pc:spChg>
        <pc:spChg chg="mod">
          <ac:chgData name="Marianne Winiger" userId="149594e5-2337-47bd-9f86-bb6ed59df134" providerId="ADAL" clId="{320CA9D8-3B49-53CA-A3F6-D96D3C7CFCBD}" dt="2026-02-04T17:28:41.348" v="3788" actId="14100"/>
          <ac:spMkLst>
            <pc:docMk/>
            <pc:sldMasterMk cId="0" sldId="2147483648"/>
            <ac:spMk id="1027" creationId="{0800CB16-D8A5-42A0-BFE3-1D4F7E8B5FBA}"/>
          </ac:spMkLst>
        </pc:spChg>
        <pc:spChg chg="mod">
          <ac:chgData name="Marianne Winiger" userId="149594e5-2337-47bd-9f86-bb6ed59df134" providerId="ADAL" clId="{320CA9D8-3B49-53CA-A3F6-D96D3C7CFCBD}" dt="2026-02-04T17:28:50.157" v="3790" actId="121"/>
          <ac:spMkLst>
            <pc:docMk/>
            <pc:sldMasterMk cId="0" sldId="2147483648"/>
            <ac:spMk id="1028" creationId="{C0E0F588-544E-40CD-BDF0-1DA20FB3048A}"/>
          </ac:spMkLst>
        </pc:spChg>
        <pc:spChg chg="mod">
          <ac:chgData name="Marianne Winiger" userId="149594e5-2337-47bd-9f86-bb6ed59df134" providerId="ADAL" clId="{320CA9D8-3B49-53CA-A3F6-D96D3C7CFCBD}" dt="2026-02-04T17:48:45.588" v="4628" actId="113"/>
          <ac:spMkLst>
            <pc:docMk/>
            <pc:sldMasterMk cId="0" sldId="2147483648"/>
            <ac:spMk id="1042" creationId="{41FA760B-B677-D349-9A72-628AE6C76726}"/>
          </ac:spMkLst>
        </pc:spChg>
        <pc:picChg chg="add mod">
          <ac:chgData name="Marianne Winiger" userId="149594e5-2337-47bd-9f86-bb6ed59df134" providerId="ADAL" clId="{320CA9D8-3B49-53CA-A3F6-D96D3C7CFCBD}" dt="2026-02-04T17:28:15.332" v="3782" actId="1076"/>
          <ac:picMkLst>
            <pc:docMk/>
            <pc:sldMasterMk cId="0" sldId="2147483648"/>
            <ac:picMk id="2" creationId="{B77A7794-07D1-2028-03CE-D3CC69D5CE9A}"/>
          </ac:picMkLst>
        </pc:picChg>
        <pc:picChg chg="del mod">
          <ac:chgData name="Marianne Winiger" userId="149594e5-2337-47bd-9f86-bb6ed59df134" providerId="ADAL" clId="{320CA9D8-3B49-53CA-A3F6-D96D3C7CFCBD}" dt="2026-02-04T17:27:54.563" v="3777" actId="478"/>
          <ac:picMkLst>
            <pc:docMk/>
            <pc:sldMasterMk cId="0" sldId="2147483648"/>
            <ac:picMk id="1033" creationId="{1E2EBC5E-0996-41FC-B543-7F29308069CF}"/>
          </ac:picMkLst>
        </pc:picChg>
        <pc:sldLayoutChg chg="modSp">
          <pc:chgData name="Marianne Winiger" userId="149594e5-2337-47bd-9f86-bb6ed59df134" providerId="ADAL" clId="{320CA9D8-3B49-53CA-A3F6-D96D3C7CFCBD}" dt="2026-01-10T17:08:06.475" v="89" actId="1076"/>
          <pc:sldLayoutMkLst>
            <pc:docMk/>
            <pc:sldMasterMk cId="0" sldId="2147483648"/>
            <pc:sldLayoutMk cId="3345697134" sldId="2147483812"/>
          </pc:sldLayoutMkLst>
          <pc:spChg chg="mod">
            <ac:chgData name="Marianne Winiger" userId="149594e5-2337-47bd-9f86-bb6ed59df134" providerId="ADAL" clId="{320CA9D8-3B49-53CA-A3F6-D96D3C7CFCBD}" dt="2026-01-10T17:08:06.475" v="89" actId="1076"/>
            <ac:spMkLst>
              <pc:docMk/>
              <pc:sldMasterMk cId="0" sldId="2147483648"/>
              <pc:sldLayoutMk cId="3345697134" sldId="2147483812"/>
              <ac:spMk id="2" creationId="{73F3AB4B-8650-CA4F-AA09-C51AABFC324C}"/>
            </ac:spMkLst>
          </pc:spChg>
        </pc:sldLayoutChg>
        <pc:sldLayoutChg chg="addSp delSp modSp mod">
          <pc:chgData name="Marianne Winiger" userId="149594e5-2337-47bd-9f86-bb6ed59df134" providerId="ADAL" clId="{320CA9D8-3B49-53CA-A3F6-D96D3C7CFCBD}" dt="2026-02-04T17:33:17.286" v="4092" actId="404"/>
          <pc:sldLayoutMkLst>
            <pc:docMk/>
            <pc:sldMasterMk cId="0" sldId="2147483648"/>
            <pc:sldLayoutMk cId="3550356806" sldId="2147483827"/>
          </pc:sldLayoutMkLst>
          <pc:spChg chg="mod">
            <ac:chgData name="Marianne Winiger" userId="149594e5-2337-47bd-9f86-bb6ed59df134" providerId="ADAL" clId="{320CA9D8-3B49-53CA-A3F6-D96D3C7CFCBD}" dt="2026-02-04T17:33:17.286" v="4092" actId="404"/>
            <ac:spMkLst>
              <pc:docMk/>
              <pc:sldMasterMk cId="0" sldId="2147483648"/>
              <pc:sldLayoutMk cId="3550356806" sldId="2147483827"/>
              <ac:spMk id="2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676D7-C293-431B-91B8-8C26C9C4AA2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8FB325B-2DC1-4B33-A24C-41DDC8E08990}">
      <dgm:prSet/>
      <dgm:spPr>
        <a:solidFill>
          <a:srgbClr val="FFC000"/>
        </a:solidFill>
      </dgm:spPr>
      <dgm:t>
        <a:bodyPr/>
        <a:lstStyle/>
        <a:p>
          <a:r>
            <a:rPr lang="de-DE" dirty="0"/>
            <a:t>Was erleichtert Ihrem Kind den Kindergartenstart?</a:t>
          </a:r>
          <a:endParaRPr lang="en-US" dirty="0"/>
        </a:p>
      </dgm:t>
    </dgm:pt>
    <dgm:pt modelId="{866DBD43-45F7-4F7F-8E28-B88C040BE902}" type="parTrans" cxnId="{3A1485FF-1C35-48BD-AEF6-C1B57A326B0E}">
      <dgm:prSet/>
      <dgm:spPr/>
      <dgm:t>
        <a:bodyPr/>
        <a:lstStyle/>
        <a:p>
          <a:endParaRPr lang="en-US"/>
        </a:p>
      </dgm:t>
    </dgm:pt>
    <dgm:pt modelId="{3D96B7EB-7822-43A9-BEAE-56C9C8DF2058}" type="sibTrans" cxnId="{3A1485FF-1C35-48BD-AEF6-C1B57A326B0E}">
      <dgm:prSet/>
      <dgm:spPr/>
      <dgm:t>
        <a:bodyPr/>
        <a:lstStyle/>
        <a:p>
          <a:endParaRPr lang="en-US"/>
        </a:p>
      </dgm:t>
    </dgm:pt>
    <dgm:pt modelId="{6FABBD85-48C5-4552-A934-32D73C197475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Terminplan und Post</a:t>
          </a:r>
          <a:endParaRPr lang="en-US" dirty="0"/>
        </a:p>
      </dgm:t>
    </dgm:pt>
    <dgm:pt modelId="{3FB66721-7475-4791-BCE7-94EBF7F31898}" type="parTrans" cxnId="{7352EF25-5538-4779-9F52-AE3037BDCF0C}">
      <dgm:prSet/>
      <dgm:spPr/>
      <dgm:t>
        <a:bodyPr/>
        <a:lstStyle/>
        <a:p>
          <a:endParaRPr lang="en-US"/>
        </a:p>
      </dgm:t>
    </dgm:pt>
    <dgm:pt modelId="{B02A0F3A-E398-4561-9D6F-4932816762FD}" type="sibTrans" cxnId="{7352EF25-5538-4779-9F52-AE3037BDCF0C}">
      <dgm:prSet/>
      <dgm:spPr/>
      <dgm:t>
        <a:bodyPr/>
        <a:lstStyle/>
        <a:p>
          <a:endParaRPr lang="en-US"/>
        </a:p>
      </dgm:t>
    </dgm:pt>
    <dgm:pt modelId="{37F270F9-ECA5-4B65-9D67-9C63B70838AD}">
      <dgm:prSet/>
      <dgm:spPr>
        <a:solidFill>
          <a:srgbClr val="FF9300"/>
        </a:solidFill>
      </dgm:spPr>
      <dgm:t>
        <a:bodyPr/>
        <a:lstStyle/>
        <a:p>
          <a:r>
            <a:rPr lang="de-DE" dirty="0"/>
            <a:t>Rahmenbedingungen zum Kindergarteneintritt</a:t>
          </a:r>
          <a:endParaRPr lang="en-US" dirty="0"/>
        </a:p>
      </dgm:t>
    </dgm:pt>
    <dgm:pt modelId="{3FEA2BD2-E8BD-4175-B473-37E0367582B2}" type="parTrans" cxnId="{87C7B2E1-B7BE-4E06-9DC4-D6782E4CC937}">
      <dgm:prSet/>
      <dgm:spPr/>
      <dgm:t>
        <a:bodyPr/>
        <a:lstStyle/>
        <a:p>
          <a:endParaRPr lang="en-US"/>
        </a:p>
      </dgm:t>
    </dgm:pt>
    <dgm:pt modelId="{1DE216B1-C52D-4C6B-9B3B-F22A4D638BEA}" type="sibTrans" cxnId="{87C7B2E1-B7BE-4E06-9DC4-D6782E4CC937}">
      <dgm:prSet/>
      <dgm:spPr/>
      <dgm:t>
        <a:bodyPr/>
        <a:lstStyle/>
        <a:p>
          <a:endParaRPr lang="en-US"/>
        </a:p>
      </dgm:t>
    </dgm:pt>
    <dgm:pt modelId="{64DB597F-5D2E-4F00-B217-A9F42FC1B8EC}">
      <dgm:prSet/>
      <dgm:spPr>
        <a:solidFill>
          <a:srgbClr val="00B0F0"/>
        </a:solidFill>
      </dgm:spPr>
      <dgm:t>
        <a:bodyPr/>
        <a:lstStyle/>
        <a:p>
          <a:r>
            <a:rPr lang="de-DE" dirty="0"/>
            <a:t>Einteilung der Kinder in die Klassen und Kindergärten</a:t>
          </a:r>
          <a:endParaRPr lang="en-US" dirty="0"/>
        </a:p>
      </dgm:t>
    </dgm:pt>
    <dgm:pt modelId="{84C9FBE8-EB92-44AD-BDD7-28B4145F1862}" type="parTrans" cxnId="{7F5D505F-A789-421A-93EF-5B2791233BC2}">
      <dgm:prSet/>
      <dgm:spPr/>
      <dgm:t>
        <a:bodyPr/>
        <a:lstStyle/>
        <a:p>
          <a:endParaRPr lang="en-US"/>
        </a:p>
      </dgm:t>
    </dgm:pt>
    <dgm:pt modelId="{64DCC39B-C15B-4D6D-ABFA-9BF94A31BAC8}" type="sibTrans" cxnId="{7F5D505F-A789-421A-93EF-5B2791233BC2}">
      <dgm:prSet/>
      <dgm:spPr/>
      <dgm:t>
        <a:bodyPr/>
        <a:lstStyle/>
        <a:p>
          <a:endParaRPr lang="en-US"/>
        </a:p>
      </dgm:t>
    </dgm:pt>
    <dgm:pt modelId="{E41A1402-770F-4E0C-936B-8FE4B547B942}">
      <dgm:prSet/>
      <dgm:spPr>
        <a:solidFill>
          <a:srgbClr val="92D050"/>
        </a:solidFill>
      </dgm:spPr>
      <dgm:t>
        <a:bodyPr/>
        <a:lstStyle/>
        <a:p>
          <a:r>
            <a:rPr lang="de-DE" dirty="0"/>
            <a:t>Angebot SEB Schulergänzende Betreuung</a:t>
          </a:r>
          <a:endParaRPr lang="en-US" dirty="0"/>
        </a:p>
      </dgm:t>
    </dgm:pt>
    <dgm:pt modelId="{47CB893A-24B1-43A7-BFC4-1117ACC833F2}" type="parTrans" cxnId="{FABAB027-D39E-4485-A07F-5CCB5B41C095}">
      <dgm:prSet/>
      <dgm:spPr/>
      <dgm:t>
        <a:bodyPr/>
        <a:lstStyle/>
        <a:p>
          <a:endParaRPr lang="en-US"/>
        </a:p>
      </dgm:t>
    </dgm:pt>
    <dgm:pt modelId="{2FA40096-F5B4-4C4E-B8F8-0A0A4E61D162}" type="sibTrans" cxnId="{FABAB027-D39E-4485-A07F-5CCB5B41C095}">
      <dgm:prSet/>
      <dgm:spPr/>
      <dgm:t>
        <a:bodyPr/>
        <a:lstStyle/>
        <a:p>
          <a:endParaRPr lang="en-US"/>
        </a:p>
      </dgm:t>
    </dgm:pt>
    <dgm:pt modelId="{FEEA1C87-D5B5-4C08-A150-5DAAD307F8BC}">
      <dgm:prSet/>
      <dgm:spPr>
        <a:solidFill>
          <a:srgbClr val="00B050"/>
        </a:solidFill>
      </dgm:spPr>
      <dgm:t>
        <a:bodyPr/>
        <a:lstStyle/>
        <a:p>
          <a:r>
            <a:rPr lang="de-DE" dirty="0"/>
            <a:t>Ihre Fragen</a:t>
          </a:r>
          <a:endParaRPr lang="en-US" dirty="0"/>
        </a:p>
      </dgm:t>
    </dgm:pt>
    <dgm:pt modelId="{38B2C028-B10C-4D3E-B4F6-ED687BDDF10A}" type="parTrans" cxnId="{C654A8F1-9605-4C97-B095-4084EECFB098}">
      <dgm:prSet/>
      <dgm:spPr/>
      <dgm:t>
        <a:bodyPr/>
        <a:lstStyle/>
        <a:p>
          <a:endParaRPr lang="en-US"/>
        </a:p>
      </dgm:t>
    </dgm:pt>
    <dgm:pt modelId="{11820567-3CAE-4E69-AC99-D46DE254E5CD}" type="sibTrans" cxnId="{C654A8F1-9605-4C97-B095-4084EECFB098}">
      <dgm:prSet/>
      <dgm:spPr/>
      <dgm:t>
        <a:bodyPr/>
        <a:lstStyle/>
        <a:p>
          <a:endParaRPr lang="en-US"/>
        </a:p>
      </dgm:t>
    </dgm:pt>
    <dgm:pt modelId="{4B7B86BF-67F3-2E41-9675-941458081F39}">
      <dgm:prSet/>
      <dgm:spPr>
        <a:solidFill>
          <a:srgbClr val="0096FF"/>
        </a:solidFill>
      </dgm:spPr>
      <dgm:t>
        <a:bodyPr/>
        <a:lstStyle/>
        <a:p>
          <a:r>
            <a:rPr lang="de-DE" dirty="0"/>
            <a:t>Stundenplan im Kindergarten</a:t>
          </a:r>
        </a:p>
      </dgm:t>
    </dgm:pt>
    <dgm:pt modelId="{134B3E57-019A-4043-A418-7FC944DDB7A9}" type="parTrans" cxnId="{5E60C7A2-44BB-BE4C-8577-012929C21430}">
      <dgm:prSet/>
      <dgm:spPr/>
      <dgm:t>
        <a:bodyPr/>
        <a:lstStyle/>
        <a:p>
          <a:endParaRPr lang="de-DE"/>
        </a:p>
      </dgm:t>
    </dgm:pt>
    <dgm:pt modelId="{C35900D2-E986-3F40-A6CB-0B13A50A77AA}" type="sibTrans" cxnId="{5E60C7A2-44BB-BE4C-8577-012929C21430}">
      <dgm:prSet/>
      <dgm:spPr/>
      <dgm:t>
        <a:bodyPr/>
        <a:lstStyle/>
        <a:p>
          <a:endParaRPr lang="de-DE"/>
        </a:p>
      </dgm:t>
    </dgm:pt>
    <dgm:pt modelId="{B631E55A-52F3-5142-9695-D8FAA290E448}">
      <dgm:prSet/>
      <dgm:spPr>
        <a:solidFill>
          <a:srgbClr val="FF0000"/>
        </a:solidFill>
      </dgm:spPr>
      <dgm:t>
        <a:bodyPr/>
        <a:lstStyle/>
        <a:p>
          <a:r>
            <a:rPr lang="de-DE" dirty="0"/>
            <a:t>Verfahren der Anmeldung | Rückstellung</a:t>
          </a:r>
        </a:p>
      </dgm:t>
    </dgm:pt>
    <dgm:pt modelId="{7DFDC07C-3325-1543-8810-D32A651FD810}" type="parTrans" cxnId="{AFB24EC4-0FC9-A548-A762-C497740A2468}">
      <dgm:prSet/>
      <dgm:spPr/>
      <dgm:t>
        <a:bodyPr/>
        <a:lstStyle/>
        <a:p>
          <a:endParaRPr lang="de-DE"/>
        </a:p>
      </dgm:t>
    </dgm:pt>
    <dgm:pt modelId="{C95D98F2-127F-D340-A414-94D48E6C18B4}" type="sibTrans" cxnId="{AFB24EC4-0FC9-A548-A762-C497740A2468}">
      <dgm:prSet/>
      <dgm:spPr/>
      <dgm:t>
        <a:bodyPr/>
        <a:lstStyle/>
        <a:p>
          <a:endParaRPr lang="de-DE"/>
        </a:p>
      </dgm:t>
    </dgm:pt>
    <dgm:pt modelId="{590503CA-456B-7F47-B13B-03CD9D135C60}" type="pres">
      <dgm:prSet presAssocID="{D8F676D7-C293-431B-91B8-8C26C9C4AA23}" presName="linear" presStyleCnt="0">
        <dgm:presLayoutVars>
          <dgm:animLvl val="lvl"/>
          <dgm:resizeHandles val="exact"/>
        </dgm:presLayoutVars>
      </dgm:prSet>
      <dgm:spPr/>
    </dgm:pt>
    <dgm:pt modelId="{71ACB9E0-613A-4B41-A27D-C55A2C9320A6}" type="pres">
      <dgm:prSet presAssocID="{88FB325B-2DC1-4B33-A24C-41DDC8E0899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E04BC0F-47A1-F143-80C2-5C935599184D}" type="pres">
      <dgm:prSet presAssocID="{3D96B7EB-7822-43A9-BEAE-56C9C8DF2058}" presName="spacer" presStyleCnt="0"/>
      <dgm:spPr/>
    </dgm:pt>
    <dgm:pt modelId="{E2E35156-D02D-8D46-8236-1710F78CEEF0}" type="pres">
      <dgm:prSet presAssocID="{37F270F9-ECA5-4B65-9D67-9C63B70838A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305E2AD-44DD-6D4F-8798-3D1D3BAF7D4B}" type="pres">
      <dgm:prSet presAssocID="{1DE216B1-C52D-4C6B-9B3B-F22A4D638BEA}" presName="spacer" presStyleCnt="0"/>
      <dgm:spPr/>
    </dgm:pt>
    <dgm:pt modelId="{16FD5A73-82AF-B24A-846E-83A19B2FA4A6}" type="pres">
      <dgm:prSet presAssocID="{B631E55A-52F3-5142-9695-D8FAA290E44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B0AA4C8-124C-5E4C-A708-00A6B537C8F7}" type="pres">
      <dgm:prSet presAssocID="{C95D98F2-127F-D340-A414-94D48E6C18B4}" presName="spacer" presStyleCnt="0"/>
      <dgm:spPr/>
    </dgm:pt>
    <dgm:pt modelId="{0CD274FD-E8C9-FA4C-BF6F-2160247CFDE9}" type="pres">
      <dgm:prSet presAssocID="{6FABBD85-48C5-4552-A934-32D73C19747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0DE69F5-DB08-7A4B-BB5F-197526F934AB}" type="pres">
      <dgm:prSet presAssocID="{B02A0F3A-E398-4561-9D6F-4932816762FD}" presName="spacer" presStyleCnt="0"/>
      <dgm:spPr/>
    </dgm:pt>
    <dgm:pt modelId="{A441BC9B-11DD-1F49-8666-96D8BAB3637C}" type="pres">
      <dgm:prSet presAssocID="{64DB597F-5D2E-4F00-B217-A9F42FC1B8E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C0A4650-41B3-EC44-8615-671077804F61}" type="pres">
      <dgm:prSet presAssocID="{64DCC39B-C15B-4D6D-ABFA-9BF94A31BAC8}" presName="spacer" presStyleCnt="0"/>
      <dgm:spPr/>
    </dgm:pt>
    <dgm:pt modelId="{496179F7-52CA-5E4B-853F-F8506727D79B}" type="pres">
      <dgm:prSet presAssocID="{4B7B86BF-67F3-2E41-9675-941458081F3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9FED9AF-6233-CF4B-AA71-B6A8F5B77602}" type="pres">
      <dgm:prSet presAssocID="{C35900D2-E986-3F40-A6CB-0B13A50A77AA}" presName="spacer" presStyleCnt="0"/>
      <dgm:spPr/>
    </dgm:pt>
    <dgm:pt modelId="{2ADDCF95-18A2-904F-AB4B-5EC82620FE10}" type="pres">
      <dgm:prSet presAssocID="{E41A1402-770F-4E0C-936B-8FE4B547B94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A0BE20EF-2EC3-A44E-BDA0-8C77C6BC4FF6}" type="pres">
      <dgm:prSet presAssocID="{2FA40096-F5B4-4C4E-B8F8-0A0A4E61D162}" presName="spacer" presStyleCnt="0"/>
      <dgm:spPr/>
    </dgm:pt>
    <dgm:pt modelId="{F218433F-CA17-FF45-B3DB-1B17AEEC0E2F}" type="pres">
      <dgm:prSet presAssocID="{FEEA1C87-D5B5-4C08-A150-5DAAD307F8BC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AB7C900-B651-134C-8469-A3F5F429D2F3}" type="presOf" srcId="{4B7B86BF-67F3-2E41-9675-941458081F39}" destId="{496179F7-52CA-5E4B-853F-F8506727D79B}" srcOrd="0" destOrd="0" presId="urn:microsoft.com/office/officeart/2005/8/layout/vList2"/>
    <dgm:cxn modelId="{CF694310-039D-C841-974C-72CF5A7F5AE2}" type="presOf" srcId="{FEEA1C87-D5B5-4C08-A150-5DAAD307F8BC}" destId="{F218433F-CA17-FF45-B3DB-1B17AEEC0E2F}" srcOrd="0" destOrd="0" presId="urn:microsoft.com/office/officeart/2005/8/layout/vList2"/>
    <dgm:cxn modelId="{7352EF25-5538-4779-9F52-AE3037BDCF0C}" srcId="{D8F676D7-C293-431B-91B8-8C26C9C4AA23}" destId="{6FABBD85-48C5-4552-A934-32D73C197475}" srcOrd="3" destOrd="0" parTransId="{3FB66721-7475-4791-BCE7-94EBF7F31898}" sibTransId="{B02A0F3A-E398-4561-9D6F-4932816762FD}"/>
    <dgm:cxn modelId="{FABAB027-D39E-4485-A07F-5CCB5B41C095}" srcId="{D8F676D7-C293-431B-91B8-8C26C9C4AA23}" destId="{E41A1402-770F-4E0C-936B-8FE4B547B942}" srcOrd="6" destOrd="0" parTransId="{47CB893A-24B1-43A7-BFC4-1117ACC833F2}" sibTransId="{2FA40096-F5B4-4C4E-B8F8-0A0A4E61D162}"/>
    <dgm:cxn modelId="{7139A92C-8380-2241-A2AD-3B448E483377}" type="presOf" srcId="{E41A1402-770F-4E0C-936B-8FE4B547B942}" destId="{2ADDCF95-18A2-904F-AB4B-5EC82620FE10}" srcOrd="0" destOrd="0" presId="urn:microsoft.com/office/officeart/2005/8/layout/vList2"/>
    <dgm:cxn modelId="{EF19F62E-C890-D648-9918-CFA42EA0F3F5}" type="presOf" srcId="{37F270F9-ECA5-4B65-9D67-9C63B70838AD}" destId="{E2E35156-D02D-8D46-8236-1710F78CEEF0}" srcOrd="0" destOrd="0" presId="urn:microsoft.com/office/officeart/2005/8/layout/vList2"/>
    <dgm:cxn modelId="{95130640-AD1D-5C45-8E3C-741F5EF8126B}" type="presOf" srcId="{D8F676D7-C293-431B-91B8-8C26C9C4AA23}" destId="{590503CA-456B-7F47-B13B-03CD9D135C60}" srcOrd="0" destOrd="0" presId="urn:microsoft.com/office/officeart/2005/8/layout/vList2"/>
    <dgm:cxn modelId="{7F5D505F-A789-421A-93EF-5B2791233BC2}" srcId="{D8F676D7-C293-431B-91B8-8C26C9C4AA23}" destId="{64DB597F-5D2E-4F00-B217-A9F42FC1B8EC}" srcOrd="4" destOrd="0" parTransId="{84C9FBE8-EB92-44AD-BDD7-28B4145F1862}" sibTransId="{64DCC39B-C15B-4D6D-ABFA-9BF94A31BAC8}"/>
    <dgm:cxn modelId="{CFAFF773-4E8C-5B47-A103-7B8E6E87549A}" type="presOf" srcId="{88FB325B-2DC1-4B33-A24C-41DDC8E08990}" destId="{71ACB9E0-613A-4B41-A27D-C55A2C9320A6}" srcOrd="0" destOrd="0" presId="urn:microsoft.com/office/officeart/2005/8/layout/vList2"/>
    <dgm:cxn modelId="{1E0ECA82-BCF7-BC40-B01C-6BD109814A45}" type="presOf" srcId="{6FABBD85-48C5-4552-A934-32D73C197475}" destId="{0CD274FD-E8C9-FA4C-BF6F-2160247CFDE9}" srcOrd="0" destOrd="0" presId="urn:microsoft.com/office/officeart/2005/8/layout/vList2"/>
    <dgm:cxn modelId="{D229EC91-885B-6946-95E3-4D7FF9FE720B}" type="presOf" srcId="{64DB597F-5D2E-4F00-B217-A9F42FC1B8EC}" destId="{A441BC9B-11DD-1F49-8666-96D8BAB3637C}" srcOrd="0" destOrd="0" presId="urn:microsoft.com/office/officeart/2005/8/layout/vList2"/>
    <dgm:cxn modelId="{5E60C7A2-44BB-BE4C-8577-012929C21430}" srcId="{D8F676D7-C293-431B-91B8-8C26C9C4AA23}" destId="{4B7B86BF-67F3-2E41-9675-941458081F39}" srcOrd="5" destOrd="0" parTransId="{134B3E57-019A-4043-A418-7FC944DDB7A9}" sibTransId="{C35900D2-E986-3F40-A6CB-0B13A50A77AA}"/>
    <dgm:cxn modelId="{AFB24EC4-0FC9-A548-A762-C497740A2468}" srcId="{D8F676D7-C293-431B-91B8-8C26C9C4AA23}" destId="{B631E55A-52F3-5142-9695-D8FAA290E448}" srcOrd="2" destOrd="0" parTransId="{7DFDC07C-3325-1543-8810-D32A651FD810}" sibTransId="{C95D98F2-127F-D340-A414-94D48E6C18B4}"/>
    <dgm:cxn modelId="{87C7B2E1-B7BE-4E06-9DC4-D6782E4CC937}" srcId="{D8F676D7-C293-431B-91B8-8C26C9C4AA23}" destId="{37F270F9-ECA5-4B65-9D67-9C63B70838AD}" srcOrd="1" destOrd="0" parTransId="{3FEA2BD2-E8BD-4175-B473-37E0367582B2}" sibTransId="{1DE216B1-C52D-4C6B-9B3B-F22A4D638BEA}"/>
    <dgm:cxn modelId="{967DB6ED-9742-844D-A9FD-E838C2B05E93}" type="presOf" srcId="{B631E55A-52F3-5142-9695-D8FAA290E448}" destId="{16FD5A73-82AF-B24A-846E-83A19B2FA4A6}" srcOrd="0" destOrd="0" presId="urn:microsoft.com/office/officeart/2005/8/layout/vList2"/>
    <dgm:cxn modelId="{C654A8F1-9605-4C97-B095-4084EECFB098}" srcId="{D8F676D7-C293-431B-91B8-8C26C9C4AA23}" destId="{FEEA1C87-D5B5-4C08-A150-5DAAD307F8BC}" srcOrd="7" destOrd="0" parTransId="{38B2C028-B10C-4D3E-B4F6-ED687BDDF10A}" sibTransId="{11820567-3CAE-4E69-AC99-D46DE254E5CD}"/>
    <dgm:cxn modelId="{3A1485FF-1C35-48BD-AEF6-C1B57A326B0E}" srcId="{D8F676D7-C293-431B-91B8-8C26C9C4AA23}" destId="{88FB325B-2DC1-4B33-A24C-41DDC8E08990}" srcOrd="0" destOrd="0" parTransId="{866DBD43-45F7-4F7F-8E28-B88C040BE902}" sibTransId="{3D96B7EB-7822-43A9-BEAE-56C9C8DF2058}"/>
    <dgm:cxn modelId="{1BF0422C-C207-C146-8FEA-BC06A8C1FA4B}" type="presParOf" srcId="{590503CA-456B-7F47-B13B-03CD9D135C60}" destId="{71ACB9E0-613A-4B41-A27D-C55A2C9320A6}" srcOrd="0" destOrd="0" presId="urn:microsoft.com/office/officeart/2005/8/layout/vList2"/>
    <dgm:cxn modelId="{98017C88-35B7-EF42-84ED-A83FA18CC7E3}" type="presParOf" srcId="{590503CA-456B-7F47-B13B-03CD9D135C60}" destId="{EE04BC0F-47A1-F143-80C2-5C935599184D}" srcOrd="1" destOrd="0" presId="urn:microsoft.com/office/officeart/2005/8/layout/vList2"/>
    <dgm:cxn modelId="{CB9602B6-2AFA-8042-BB9D-8439C65E11F0}" type="presParOf" srcId="{590503CA-456B-7F47-B13B-03CD9D135C60}" destId="{E2E35156-D02D-8D46-8236-1710F78CEEF0}" srcOrd="2" destOrd="0" presId="urn:microsoft.com/office/officeart/2005/8/layout/vList2"/>
    <dgm:cxn modelId="{FFDFC118-6795-9C47-B6F3-B48E6930781E}" type="presParOf" srcId="{590503CA-456B-7F47-B13B-03CD9D135C60}" destId="{B305E2AD-44DD-6D4F-8798-3D1D3BAF7D4B}" srcOrd="3" destOrd="0" presId="urn:microsoft.com/office/officeart/2005/8/layout/vList2"/>
    <dgm:cxn modelId="{6197980E-FD2B-684B-A298-A9C3EC122C47}" type="presParOf" srcId="{590503CA-456B-7F47-B13B-03CD9D135C60}" destId="{16FD5A73-82AF-B24A-846E-83A19B2FA4A6}" srcOrd="4" destOrd="0" presId="urn:microsoft.com/office/officeart/2005/8/layout/vList2"/>
    <dgm:cxn modelId="{E36468EA-101C-2C4A-9123-EB8DE4542420}" type="presParOf" srcId="{590503CA-456B-7F47-B13B-03CD9D135C60}" destId="{4B0AA4C8-124C-5E4C-A708-00A6B537C8F7}" srcOrd="5" destOrd="0" presId="urn:microsoft.com/office/officeart/2005/8/layout/vList2"/>
    <dgm:cxn modelId="{6709F62D-E043-4D41-8C05-63DED964E783}" type="presParOf" srcId="{590503CA-456B-7F47-B13B-03CD9D135C60}" destId="{0CD274FD-E8C9-FA4C-BF6F-2160247CFDE9}" srcOrd="6" destOrd="0" presId="urn:microsoft.com/office/officeart/2005/8/layout/vList2"/>
    <dgm:cxn modelId="{AEFE0C2D-29CA-3346-A390-26253333A85B}" type="presParOf" srcId="{590503CA-456B-7F47-B13B-03CD9D135C60}" destId="{E0DE69F5-DB08-7A4B-BB5F-197526F934AB}" srcOrd="7" destOrd="0" presId="urn:microsoft.com/office/officeart/2005/8/layout/vList2"/>
    <dgm:cxn modelId="{1090E8FE-C8F7-3A49-88EA-0DCF56CECD66}" type="presParOf" srcId="{590503CA-456B-7F47-B13B-03CD9D135C60}" destId="{A441BC9B-11DD-1F49-8666-96D8BAB3637C}" srcOrd="8" destOrd="0" presId="urn:microsoft.com/office/officeart/2005/8/layout/vList2"/>
    <dgm:cxn modelId="{5C80D01A-0117-0A4F-A185-E3522A8D3193}" type="presParOf" srcId="{590503CA-456B-7F47-B13B-03CD9D135C60}" destId="{4C0A4650-41B3-EC44-8615-671077804F61}" srcOrd="9" destOrd="0" presId="urn:microsoft.com/office/officeart/2005/8/layout/vList2"/>
    <dgm:cxn modelId="{21625F05-F067-B045-8A34-10C8E57CB8E0}" type="presParOf" srcId="{590503CA-456B-7F47-B13B-03CD9D135C60}" destId="{496179F7-52CA-5E4B-853F-F8506727D79B}" srcOrd="10" destOrd="0" presId="urn:microsoft.com/office/officeart/2005/8/layout/vList2"/>
    <dgm:cxn modelId="{46E80703-5B57-1547-9611-604E1E87C1A7}" type="presParOf" srcId="{590503CA-456B-7F47-B13B-03CD9D135C60}" destId="{59FED9AF-6233-CF4B-AA71-B6A8F5B77602}" srcOrd="11" destOrd="0" presId="urn:microsoft.com/office/officeart/2005/8/layout/vList2"/>
    <dgm:cxn modelId="{2236759E-341C-1343-BFC0-0F88BB821A34}" type="presParOf" srcId="{590503CA-456B-7F47-B13B-03CD9D135C60}" destId="{2ADDCF95-18A2-904F-AB4B-5EC82620FE10}" srcOrd="12" destOrd="0" presId="urn:microsoft.com/office/officeart/2005/8/layout/vList2"/>
    <dgm:cxn modelId="{EB88AE4A-BF3C-454D-AB09-F92A9F9FD4C4}" type="presParOf" srcId="{590503CA-456B-7F47-B13B-03CD9D135C60}" destId="{A0BE20EF-2EC3-A44E-BDA0-8C77C6BC4FF6}" srcOrd="13" destOrd="0" presId="urn:microsoft.com/office/officeart/2005/8/layout/vList2"/>
    <dgm:cxn modelId="{6EA91A71-9D1F-0449-8121-194A716B0AD1}" type="presParOf" srcId="{590503CA-456B-7F47-B13B-03CD9D135C60}" destId="{F218433F-CA17-FF45-B3DB-1B17AEEC0E2F}" srcOrd="1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CB9E0-613A-4B41-A27D-C55A2C9320A6}">
      <dsp:nvSpPr>
        <dsp:cNvPr id="0" name=""/>
        <dsp:cNvSpPr/>
      </dsp:nvSpPr>
      <dsp:spPr>
        <a:xfrm>
          <a:off x="0" y="38760"/>
          <a:ext cx="8053324" cy="42120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Was erleichtert Ihrem Kind den Kindergartenstart?</a:t>
          </a:r>
          <a:endParaRPr lang="en-US" sz="1800" kern="1200" dirty="0"/>
        </a:p>
      </dsp:txBody>
      <dsp:txXfrm>
        <a:off x="20561" y="59321"/>
        <a:ext cx="8012202" cy="380078"/>
      </dsp:txXfrm>
    </dsp:sp>
    <dsp:sp modelId="{E2E35156-D02D-8D46-8236-1710F78CEEF0}">
      <dsp:nvSpPr>
        <dsp:cNvPr id="0" name=""/>
        <dsp:cNvSpPr/>
      </dsp:nvSpPr>
      <dsp:spPr>
        <a:xfrm>
          <a:off x="0" y="511800"/>
          <a:ext cx="8053324" cy="421200"/>
        </a:xfrm>
        <a:prstGeom prst="roundRect">
          <a:avLst/>
        </a:prstGeom>
        <a:solidFill>
          <a:srgbClr val="FF9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Rahmenbedingungen zum Kindergarteneintritt</a:t>
          </a:r>
          <a:endParaRPr lang="en-US" sz="1800" kern="1200" dirty="0"/>
        </a:p>
      </dsp:txBody>
      <dsp:txXfrm>
        <a:off x="20561" y="532361"/>
        <a:ext cx="8012202" cy="380078"/>
      </dsp:txXfrm>
    </dsp:sp>
    <dsp:sp modelId="{16FD5A73-82AF-B24A-846E-83A19B2FA4A6}">
      <dsp:nvSpPr>
        <dsp:cNvPr id="0" name=""/>
        <dsp:cNvSpPr/>
      </dsp:nvSpPr>
      <dsp:spPr>
        <a:xfrm>
          <a:off x="0" y="984840"/>
          <a:ext cx="8053324" cy="4212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Verfahren der Anmeldung | Rückstellung</a:t>
          </a:r>
        </a:p>
      </dsp:txBody>
      <dsp:txXfrm>
        <a:off x="20561" y="1005401"/>
        <a:ext cx="8012202" cy="380078"/>
      </dsp:txXfrm>
    </dsp:sp>
    <dsp:sp modelId="{0CD274FD-E8C9-FA4C-BF6F-2160247CFDE9}">
      <dsp:nvSpPr>
        <dsp:cNvPr id="0" name=""/>
        <dsp:cNvSpPr/>
      </dsp:nvSpPr>
      <dsp:spPr>
        <a:xfrm>
          <a:off x="0" y="1457879"/>
          <a:ext cx="8053324" cy="4212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Terminplan und Post</a:t>
          </a:r>
          <a:endParaRPr lang="en-US" sz="1800" kern="1200" dirty="0"/>
        </a:p>
      </dsp:txBody>
      <dsp:txXfrm>
        <a:off x="20561" y="1478440"/>
        <a:ext cx="8012202" cy="380078"/>
      </dsp:txXfrm>
    </dsp:sp>
    <dsp:sp modelId="{A441BC9B-11DD-1F49-8666-96D8BAB3637C}">
      <dsp:nvSpPr>
        <dsp:cNvPr id="0" name=""/>
        <dsp:cNvSpPr/>
      </dsp:nvSpPr>
      <dsp:spPr>
        <a:xfrm>
          <a:off x="0" y="1930919"/>
          <a:ext cx="8053324" cy="42120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Einteilung der Kinder in die Klassen und Kindergärten</a:t>
          </a:r>
          <a:endParaRPr lang="en-US" sz="1800" kern="1200" dirty="0"/>
        </a:p>
      </dsp:txBody>
      <dsp:txXfrm>
        <a:off x="20561" y="1951480"/>
        <a:ext cx="8012202" cy="380078"/>
      </dsp:txXfrm>
    </dsp:sp>
    <dsp:sp modelId="{496179F7-52CA-5E4B-853F-F8506727D79B}">
      <dsp:nvSpPr>
        <dsp:cNvPr id="0" name=""/>
        <dsp:cNvSpPr/>
      </dsp:nvSpPr>
      <dsp:spPr>
        <a:xfrm>
          <a:off x="0" y="2403959"/>
          <a:ext cx="8053324" cy="421200"/>
        </a:xfrm>
        <a:prstGeom prst="roundRect">
          <a:avLst/>
        </a:prstGeom>
        <a:solidFill>
          <a:srgbClr val="009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Stundenplan im Kindergarten</a:t>
          </a:r>
        </a:p>
      </dsp:txBody>
      <dsp:txXfrm>
        <a:off x="20561" y="2424520"/>
        <a:ext cx="8012202" cy="380078"/>
      </dsp:txXfrm>
    </dsp:sp>
    <dsp:sp modelId="{2ADDCF95-18A2-904F-AB4B-5EC82620FE10}">
      <dsp:nvSpPr>
        <dsp:cNvPr id="0" name=""/>
        <dsp:cNvSpPr/>
      </dsp:nvSpPr>
      <dsp:spPr>
        <a:xfrm>
          <a:off x="0" y="2876999"/>
          <a:ext cx="8053324" cy="4212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Angebot SEB Schulergänzende Betreuung</a:t>
          </a:r>
          <a:endParaRPr lang="en-US" sz="1800" kern="1200" dirty="0"/>
        </a:p>
      </dsp:txBody>
      <dsp:txXfrm>
        <a:off x="20561" y="2897560"/>
        <a:ext cx="8012202" cy="380078"/>
      </dsp:txXfrm>
    </dsp:sp>
    <dsp:sp modelId="{F218433F-CA17-FF45-B3DB-1B17AEEC0E2F}">
      <dsp:nvSpPr>
        <dsp:cNvPr id="0" name=""/>
        <dsp:cNvSpPr/>
      </dsp:nvSpPr>
      <dsp:spPr>
        <a:xfrm>
          <a:off x="0" y="3350039"/>
          <a:ext cx="8053324" cy="42120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Ihre Fragen</a:t>
          </a:r>
          <a:endParaRPr lang="en-US" sz="1800" kern="1200" dirty="0"/>
        </a:p>
      </dsp:txBody>
      <dsp:txXfrm>
        <a:off x="20561" y="3370600"/>
        <a:ext cx="8012202" cy="380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0025055-0091-7E44-86DE-014E7C63B6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B365EC3-548D-7340-BEEC-6B089B29814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9B462096-5C7F-624E-9AC0-B17412C5C7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0D1C1786-1DBB-7444-ADCC-1D28FF338A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882D36C-D62D-4B7B-90A3-40629ECF586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B69CAE6-2919-794B-B5D2-C415007C42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82BA506-85A9-2E4C-B75D-D526AF56C8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40DE467-0C14-49D0-96AD-7626D08CED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4AF8EBF-D91C-BE47-BFA1-A88D602DC8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AE84B63-2046-EC49-AEC0-C8FEA2A01A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7EA1E69-29F2-1B45-92DD-890704DF7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000162F-09C3-4B62-B4B8-639A5F4F4E2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5D443A69-8D1D-4662-80E3-FEB7C9B87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95F6E0-8B84-4552-8BA6-308529C0D719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DB745893-9A63-4BD3-BB40-F725F67D4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51E206D-E6D9-474C-8376-151408793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CH" altLang="de-DE" dirty="0">
                <a:latin typeface="Times" panose="02020603050405020304" pitchFamily="18" charset="0"/>
                <a:ea typeface="ＭＳ Ｐゴシック" panose="020B0600070205080204" pitchFamily="34" charset="-128"/>
              </a:rPr>
              <a:t>Herzlich willkommen.</a:t>
            </a:r>
          </a:p>
          <a:p>
            <a:pPr eaLnBrk="1" hangingPunct="1"/>
            <a:endParaRPr lang="de-CH" altLang="de-DE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CH" altLang="de-DE" dirty="0">
                <a:latin typeface="Times" panose="02020603050405020304" pitchFamily="18" charset="0"/>
                <a:ea typeface="ＭＳ Ｐゴシック" panose="020B0600070205080204" pitchFamily="34" charset="-128"/>
              </a:rPr>
              <a:t>Herzlichen Dank für Ihr Interesse.</a:t>
            </a:r>
          </a:p>
          <a:p>
            <a:pPr eaLnBrk="1" hangingPunct="1"/>
            <a:endParaRPr lang="de-CH" altLang="de-DE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CH" altLang="de-DE" dirty="0">
                <a:latin typeface="Times" panose="02020603050405020304" pitchFamily="18" charset="0"/>
                <a:ea typeface="ＭＳ Ｐゴシック" panose="020B0600070205080204" pitchFamily="34" charset="-128"/>
              </a:rPr>
              <a:t>Michael Götsch, Schulleiter Primarschule Aadorf.</a:t>
            </a:r>
          </a:p>
          <a:p>
            <a:pPr eaLnBrk="1" hangingPunct="1"/>
            <a:endParaRPr lang="de-CH" altLang="de-DE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CH" altLang="de-DE" dirty="0">
                <a:latin typeface="Times" panose="02020603050405020304" pitchFamily="18" charset="0"/>
                <a:ea typeface="ＭＳ Ｐゴシック" panose="020B0600070205080204" pitchFamily="34" charset="-128"/>
              </a:rPr>
              <a:t>Präsentation ab morgen auf unserer Homepage.</a:t>
            </a:r>
          </a:p>
          <a:p>
            <a:pPr eaLnBrk="1" hangingPunct="1"/>
            <a:endParaRPr lang="de-DE" altLang="de-DE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73A6DAE6-3648-4CC7-9F9B-8D5EDE002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F1EB9E-0545-4332-9FAE-6846693C7513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360A718-A3FF-4004-AACB-4012041BEE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1FEFF58-8322-4EBE-9D70-DE947D4427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CF7514E-7C9C-47AC-A48F-2F9412703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B738E1-8A8D-4B3E-BE9B-1910F24F157C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9B335B7-D38A-4DF1-834B-6F5C61312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36605E1-DE07-402F-BA9E-F3C8FBAA8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A3B0653-BFB0-4216-A0EB-C7F5FD392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36D9D4-4049-4F26-ABCF-99D8558A937E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43A75E4-D951-4967-8EA0-2EB46CA109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85E21BC-1FC5-4F6A-9DC0-2E35CDC86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BC7065DF-790A-4D79-99FE-F0C371BB6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618505-8CBC-48C8-9052-92CE5F414D5C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1BBA4651-1CCE-4C6C-AA3F-14C4D957B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2B10EB7-E707-4F3A-BD57-8BDFDF88E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5287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36218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6676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8891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86575" y="1143000"/>
            <a:ext cx="1660525" cy="4529138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905000" y="1143000"/>
            <a:ext cx="4829175" cy="4529138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5295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6400800" cy="3810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905000" y="1862138"/>
            <a:ext cx="3244850" cy="381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02250" y="1862138"/>
            <a:ext cx="3244850" cy="381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6762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6400800" cy="3810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905000" y="1862138"/>
            <a:ext cx="3244850" cy="381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302250" y="1862138"/>
            <a:ext cx="3244850" cy="18288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302250" y="3843338"/>
            <a:ext cx="3244850" cy="18288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6669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905000" y="1143000"/>
            <a:ext cx="6642100" cy="4529138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9602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905000" y="1862138"/>
            <a:ext cx="6642100" cy="18288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05000" y="3843338"/>
            <a:ext cx="6642100" cy="18288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0188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75527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94941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3776" y="1185862"/>
            <a:ext cx="8053324" cy="496634"/>
          </a:xfrm>
          <a:solidFill>
            <a:srgbClr val="00B0F0">
              <a:alpha val="87999"/>
            </a:srgbClr>
          </a:solidFill>
          <a:effectLst>
            <a:softEdge rad="57390"/>
          </a:effectLst>
        </p:spPr>
        <p:txBody>
          <a:bodyPr rIns="396000" anchor="ctr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35680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3519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289253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427859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487751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99120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172264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328558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3AB4B-8650-CA4F-AA09-C51AABFC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1143000"/>
            <a:ext cx="6400800" cy="381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56971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243E3-9D07-A842-8A4C-592D73D2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9433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92149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905000" y="1862138"/>
            <a:ext cx="32448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02250" y="1862138"/>
            <a:ext cx="32448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271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4946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9311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152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0800CB16-D8A5-42A0-BFE3-1D4F7E8B5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3776" y="1862138"/>
            <a:ext cx="805332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Mastertextformat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  <a:endParaRPr lang="de-DE" altLang="de-DE" dirty="0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0E0F588-544E-40CD-BDF0-1DA20FB30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3776" y="1185862"/>
            <a:ext cx="805332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8E76A967-995B-8E40-A8CF-C940AD425C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15400" y="0"/>
            <a:ext cx="2286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CCCC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pitchFamily="-108" charset="0"/>
              <a:ea typeface="+mn-ea"/>
            </a:endParaRPr>
          </a:p>
        </p:txBody>
      </p:sp>
      <p:sp>
        <p:nvSpPr>
          <p:cNvPr id="1042" name="Text Box 18">
            <a:extLst>
              <a:ext uri="{FF2B5EF4-FFF2-40B4-BE49-F238E27FC236}">
                <a16:creationId xmlns:a16="http://schemas.microsoft.com/office/drawing/2014/main" id="{41FA760B-B677-D349-9A72-628AE6C76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98651" y="368220"/>
            <a:ext cx="45500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CH" sz="1000" dirty="0">
                <a:solidFill>
                  <a:srgbClr val="00B0F0"/>
                </a:solidFill>
                <a:latin typeface="Arial" charset="0"/>
              </a:rPr>
              <a:t>Primarschulen </a:t>
            </a:r>
            <a:r>
              <a:rPr lang="de-CH" sz="1000" b="1" dirty="0">
                <a:solidFill>
                  <a:srgbClr val="00B0F0"/>
                </a:solidFill>
                <a:latin typeface="Arial" charset="0"/>
              </a:rPr>
              <a:t>EGHW</a:t>
            </a:r>
            <a:r>
              <a:rPr lang="de-CH" sz="1000" dirty="0">
                <a:latin typeface="Arial" charset="0"/>
              </a:rPr>
              <a:t> | Ettenhausen | Guntershausen | </a:t>
            </a:r>
            <a:r>
              <a:rPr lang="de-CH" sz="1000" dirty="0" err="1">
                <a:latin typeface="Arial" charset="0"/>
              </a:rPr>
              <a:t>Häuslenen</a:t>
            </a:r>
            <a:r>
              <a:rPr lang="de-CH" sz="1000" dirty="0">
                <a:latin typeface="Arial" charset="0"/>
              </a:rPr>
              <a:t> | </a:t>
            </a:r>
            <a:r>
              <a:rPr lang="de-CH" sz="1000" dirty="0" err="1">
                <a:latin typeface="Arial" charset="0"/>
              </a:rPr>
              <a:t>Wittenwil</a:t>
            </a:r>
            <a:endParaRPr lang="de-DE" sz="1000" dirty="0">
              <a:latin typeface="Arial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7A7794-07D1-2028-03CE-D3CC69D5CE9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49353" y="12700"/>
            <a:ext cx="1365501" cy="11120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27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8" r:id="rId18"/>
    <p:sldLayoutId id="2147483829" r:id="rId19"/>
    <p:sldLayoutId id="2147483830" r:id="rId20"/>
    <p:sldLayoutId id="2147483831" r:id="rId21"/>
    <p:sldLayoutId id="2147483833" r:id="rId22"/>
    <p:sldLayoutId id="2147483834" r:id="rId23"/>
    <p:sldLayoutId id="2147483835" r:id="rId24"/>
    <p:sldLayoutId id="2147483836" r:id="rId25"/>
    <p:sldLayoutId id="2147483837" r:id="rId26"/>
  </p:sldLayoutIdLst>
  <p:transition/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bg2"/>
          </a:solidFill>
          <a:latin typeface="45 Helvetica Light" charset="0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bg2"/>
          </a:solidFill>
          <a:latin typeface="45 Helvetica Light" charset="0"/>
          <a:ea typeface="ＭＳ Ｐゴシック" pitchFamily="-108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>
          <a:solidFill>
            <a:srgbClr val="333333"/>
          </a:solidFill>
          <a:latin typeface="45 Helvetica Light" charset="0"/>
          <a:ea typeface="ＭＳ Ｐゴシック" pitchFamily="-108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hulenaadorf.ch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enaadorf.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090B53C-F300-B535-1B18-AAC5810B1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3465" y="2560320"/>
            <a:ext cx="4902160" cy="1530758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de-DE" sz="3600" dirty="0">
                <a:solidFill>
                  <a:srgbClr val="00B0F0"/>
                </a:solidFill>
              </a:rPr>
              <a:t>Informationen </a:t>
            </a:r>
            <a:r>
              <a:rPr lang="de-DE" sz="3600" dirty="0"/>
              <a:t>zum </a:t>
            </a:r>
            <a:r>
              <a:rPr lang="de-DE" sz="3600" dirty="0">
                <a:solidFill>
                  <a:srgbClr val="00B0F0"/>
                </a:solidFill>
              </a:rPr>
              <a:t>Kindergarteneintritt</a:t>
            </a: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C29E0E51-C796-7993-1E5C-15F128A2E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193"/>
            <a:ext cx="4093465" cy="58478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27A0928F-00FC-4492-932A-7C0F388D0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0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524E871C-DBB7-44C0-802F-F4FC3997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0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AA143F9F-20B7-4613-BFDB-F08D6D27F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9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graphicFrame>
        <p:nvGraphicFramePr>
          <p:cNvPr id="158727" name="Group 7">
            <a:extLst>
              <a:ext uri="{FF2B5EF4-FFF2-40B4-BE49-F238E27FC236}">
                <a16:creationId xmlns:a16="http://schemas.microsoft.com/office/drawing/2014/main" id="{521D7E7C-60F9-CB41-BAFE-E6F3C88E1776}"/>
              </a:ext>
            </a:extLst>
          </p:cNvPr>
          <p:cNvGraphicFramePr>
            <a:graphicFrameLocks noGrp="1"/>
          </p:cNvGraphicFramePr>
          <p:nvPr/>
        </p:nvGraphicFramePr>
        <p:xfrm>
          <a:off x="0" y="1119188"/>
          <a:ext cx="415925" cy="334964"/>
        </p:xfrm>
        <a:graphic>
          <a:graphicData uri="http://schemas.openxmlformats.org/drawingml/2006/table">
            <a:tbl>
              <a:tblPr/>
              <a:tblGrid>
                <a:gridCol w="20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2"/>
                          </a:solidFill>
                          <a:latin typeface="45 Helvetica Ligh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2"/>
                          </a:solidFill>
                          <a:latin typeface="45 Helvetica Ligh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281" marR="91281" marT="45562" marB="4556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2"/>
                          </a:solidFill>
                          <a:latin typeface="45 Helvetica Ligh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2"/>
                          </a:solidFill>
                          <a:latin typeface="45 Helvetica Ligh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333333"/>
                          </a:solidFill>
                          <a:latin typeface="45 Helvetica Ligh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281" marR="91281" marT="45562" marB="4556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96" name="Rectangle 14">
            <a:extLst>
              <a:ext uri="{FF2B5EF4-FFF2-40B4-BE49-F238E27FC236}">
                <a16:creationId xmlns:a16="http://schemas.microsoft.com/office/drawing/2014/main" id="{F98AF33B-493D-41B3-B956-024D54E49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255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B1F03A-8D32-3700-9B7D-EBC2C9EE9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776" y="1090070"/>
            <a:ext cx="8053324" cy="612000"/>
          </a:xfrm>
          <a:solidFill>
            <a:srgbClr val="0096FF">
              <a:alpha val="87999"/>
            </a:srgbClr>
          </a:solidFill>
        </p:spPr>
        <p:txBody>
          <a:bodyPr/>
          <a:lstStyle/>
          <a:p>
            <a:pPr algn="ctr" eaLnBrk="1" hangingPunct="1"/>
            <a:r>
              <a:rPr lang="de-CH" altLang="de-DE" b="1" dirty="0">
                <a:ea typeface="ＭＳ Ｐゴシック" panose="020B0600070205080204" pitchFamily="34" charset="-128"/>
              </a:rPr>
              <a:t>STUNDENPLAN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43017" name="Rectangle 22">
            <a:extLst>
              <a:ext uri="{FF2B5EF4-FFF2-40B4-BE49-F238E27FC236}">
                <a16:creationId xmlns:a16="http://schemas.microsoft.com/office/drawing/2014/main" id="{6E66F67D-ABE9-3B46-932B-CD53F985E1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76" y="2115057"/>
            <a:ext cx="8053324" cy="3810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de-DE" altLang="de-DE" dirty="0">
              <a:solidFill>
                <a:schemeClr val="tx1"/>
              </a:solidFill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de-DE" altLang="de-DE" sz="1600" dirty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1600" dirty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1600" dirty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1600" dirty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16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0" name="Rechteck 7">
            <a:extLst>
              <a:ext uri="{FF2B5EF4-FFF2-40B4-BE49-F238E27FC236}">
                <a16:creationId xmlns:a16="http://schemas.microsoft.com/office/drawing/2014/main" id="{E8CC943B-146B-554A-ABAF-69878819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99" y="1979498"/>
            <a:ext cx="7706764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de-CH" sz="1800" b="1" dirty="0">
                <a:solidFill>
                  <a:srgbClr val="00B0F0"/>
                </a:solidFill>
                <a:latin typeface="+mj-lt"/>
              </a:rPr>
              <a:t>Auffangzeit: </a:t>
            </a:r>
            <a:r>
              <a:rPr lang="de-CH" sz="1800" dirty="0">
                <a:latin typeface="+mj-lt"/>
              </a:rPr>
              <a:t>täglich von 08.00 – 08.15 Uhr</a:t>
            </a:r>
          </a:p>
          <a:p>
            <a:pPr lvl="1">
              <a:buFont typeface="Wingdings" pitchFamily="2" charset="2"/>
              <a:buChar char="Ø"/>
            </a:pPr>
            <a:r>
              <a:rPr lang="de-CH" sz="1800" dirty="0">
                <a:latin typeface="+mj-lt"/>
                <a:cs typeface="Arial" panose="020B0604020202020204" pitchFamily="34" charset="0"/>
              </a:rPr>
              <a:t>Ruhiges Ankommen, kurze Gespräche, sanfter Start</a:t>
            </a:r>
          </a:p>
          <a:p>
            <a:pPr marL="457200" lvl="1" indent="0"/>
            <a:endParaRPr lang="de-CH" sz="1800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de-CH" sz="1800" b="1" dirty="0">
                <a:solidFill>
                  <a:srgbClr val="00B0F0"/>
                </a:solidFill>
                <a:latin typeface="+mj-lt"/>
              </a:rPr>
              <a:t>Unterrichtszeit: </a:t>
            </a:r>
            <a:r>
              <a:rPr lang="de-CH" sz="1800" dirty="0">
                <a:latin typeface="+mj-lt"/>
              </a:rPr>
              <a:t>täglich von 08.15 – 11.45 Uhr</a:t>
            </a:r>
          </a:p>
          <a:p>
            <a:pPr lvl="1">
              <a:buFont typeface="Wingdings" pitchFamily="2" charset="2"/>
              <a:buChar char="Ø"/>
            </a:pPr>
            <a:r>
              <a:rPr lang="de-CH" sz="1800" dirty="0">
                <a:latin typeface="+mj-lt"/>
                <a:cs typeface="Arial" panose="020B0604020202020204" pitchFamily="34" charset="0"/>
              </a:rPr>
              <a:t>Um 8.15 Uhr offizieller Start, um 11.45 Uhr Unterrichtsende</a:t>
            </a:r>
          </a:p>
          <a:p>
            <a:pPr lvl="1">
              <a:buFont typeface="Wingdings" pitchFamily="2" charset="2"/>
              <a:buChar char="Ø"/>
            </a:pPr>
            <a:endParaRPr lang="de-CH" sz="1800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de-CH" sz="1800" b="1" dirty="0">
                <a:solidFill>
                  <a:srgbClr val="00B0F0"/>
                </a:solidFill>
                <a:latin typeface="+mj-lt"/>
              </a:rPr>
              <a:t>Nachmittagsunterricht </a:t>
            </a:r>
          </a:p>
          <a:p>
            <a:pPr marL="685800" lvl="1">
              <a:buFont typeface="Wingdings" pitchFamily="2" charset="2"/>
              <a:buChar char="Ø"/>
            </a:pPr>
            <a:r>
              <a:rPr lang="de-CH" sz="1800" b="1" dirty="0">
                <a:solidFill>
                  <a:srgbClr val="92D050"/>
                </a:solidFill>
                <a:latin typeface="+mj-lt"/>
              </a:rPr>
              <a:t>Kein Nachmittagsunterricht </a:t>
            </a:r>
            <a:r>
              <a:rPr lang="de-CH" sz="1800" b="1" dirty="0" err="1">
                <a:solidFill>
                  <a:srgbClr val="92D050"/>
                </a:solidFill>
                <a:latin typeface="+mj-lt"/>
              </a:rPr>
              <a:t>für</a:t>
            </a:r>
            <a:r>
              <a:rPr lang="de-CH" sz="1800" b="1" dirty="0">
                <a:solidFill>
                  <a:srgbClr val="92D050"/>
                </a:solidFill>
                <a:latin typeface="+mj-lt"/>
              </a:rPr>
              <a:t> Kinder des 1. Kindergartens</a:t>
            </a:r>
          </a:p>
          <a:p>
            <a:pPr lvl="1">
              <a:buFont typeface="Wingdings" pitchFamily="2" charset="2"/>
              <a:buChar char="Ø"/>
            </a:pPr>
            <a:r>
              <a:rPr lang="de-CH" sz="1800" dirty="0" err="1">
                <a:solidFill>
                  <a:schemeClr val="tx1"/>
                </a:solidFill>
                <a:latin typeface="+mj-lt"/>
              </a:rPr>
              <a:t>Für</a:t>
            </a:r>
            <a:r>
              <a:rPr lang="de-CH" sz="1800" dirty="0">
                <a:solidFill>
                  <a:schemeClr val="tx1"/>
                </a:solidFill>
                <a:latin typeface="+mj-lt"/>
              </a:rPr>
              <a:t> Kinder des 2. Kindergartens montags und freitags von 13.30 – 15.00 Uhr</a:t>
            </a:r>
          </a:p>
          <a:p>
            <a:pPr lvl="2">
              <a:buFont typeface="Wingdings" pitchFamily="2" charset="2"/>
              <a:buChar char="Ø"/>
            </a:pPr>
            <a:r>
              <a:rPr lang="de-CH" sz="1800" b="1" dirty="0">
                <a:latin typeface="+mj-lt"/>
                <a:cs typeface="Arial" panose="020B0604020202020204" pitchFamily="34" charset="0"/>
              </a:rPr>
              <a:t>Ausnahme </a:t>
            </a:r>
            <a:r>
              <a:rPr lang="de-CH" sz="1800" b="1" dirty="0" err="1">
                <a:latin typeface="+mj-lt"/>
                <a:cs typeface="Arial" panose="020B0604020202020204" pitchFamily="34" charset="0"/>
              </a:rPr>
              <a:t>Wittenwil-Häuslenen</a:t>
            </a:r>
            <a:r>
              <a:rPr lang="de-CH" sz="1800" b="1" dirty="0">
                <a:latin typeface="+mj-lt"/>
                <a:cs typeface="Arial" panose="020B0604020202020204" pitchFamily="34" charset="0"/>
              </a:rPr>
              <a:t>: </a:t>
            </a:r>
            <a:r>
              <a:rPr lang="de-CH" sz="1800" dirty="0">
                <a:latin typeface="+mj-lt"/>
                <a:cs typeface="Arial" panose="020B0604020202020204" pitchFamily="34" charset="0"/>
              </a:rPr>
              <a:t>Aufgrund Schulbus-Fahrzeiten wird der Nachmittagsunterricht höchstwahrscheinlich 15 Minuten verschoben von 13.45 –15.15 Uhr stattfinden wird. </a:t>
            </a:r>
            <a:endParaRPr lang="de-CH" altLang="de-DE" sz="1800" dirty="0">
              <a:solidFill>
                <a:srgbClr val="80808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1800" dirty="0"/>
          </a:p>
          <a:p>
            <a:pPr marL="0" indent="0">
              <a:buNone/>
            </a:pPr>
            <a:endParaRPr lang="de-CH" sz="1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4661D-BF74-0056-EFEA-B4C2FCD7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185862"/>
            <a:ext cx="8053324" cy="612000"/>
          </a:xfrm>
          <a:solidFill>
            <a:srgbClr val="0096FF">
              <a:alpha val="87999"/>
            </a:srgbClr>
          </a:solidFill>
        </p:spPr>
        <p:txBody>
          <a:bodyPr/>
          <a:lstStyle/>
          <a:p>
            <a:pPr algn="ctr"/>
            <a:r>
              <a:rPr lang="de-DE" dirty="0"/>
              <a:t>STUNDENPLAN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908B0D7-CF98-7716-8D00-735C445C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13" y="2455986"/>
            <a:ext cx="8053387" cy="26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786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857250"/>
            <a:ext cx="360045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943" y="2309887"/>
            <a:ext cx="304651" cy="3046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15665" y="2353176"/>
            <a:ext cx="2162324" cy="20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800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Kindgerechter Tagesrhythmus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943" y="3165798"/>
            <a:ext cx="304651" cy="3046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15665" y="3165798"/>
            <a:ext cx="1701031" cy="20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800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Ruhiger Start in den Tag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943" y="4021708"/>
            <a:ext cx="304651" cy="3046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15665" y="4021708"/>
            <a:ext cx="1603549" cy="20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800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Familienfreundlichkeit</a:t>
            </a:r>
            <a:endParaRPr lang="en-US" sz="1800" dirty="0">
              <a:latin typeface="+mn-lt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3943" y="4877619"/>
            <a:ext cx="304651" cy="3046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15665" y="4877619"/>
            <a:ext cx="1934543" cy="20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800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Verlässlichkeit und Klarheit</a:t>
            </a:r>
            <a:endParaRPr lang="en-US" sz="1800" dirty="0">
              <a:latin typeface="+mn-lt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1C96000-A3ED-8276-36C2-BB1661F2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185862"/>
            <a:ext cx="8053324" cy="612000"/>
          </a:xfrm>
          <a:solidFill>
            <a:srgbClr val="0096FF">
              <a:alpha val="87999"/>
            </a:srgbClr>
          </a:solidFill>
        </p:spPr>
        <p:txBody>
          <a:bodyPr/>
          <a:lstStyle/>
          <a:p>
            <a:pPr algn="ctr"/>
            <a:r>
              <a:rPr lang="de-DE" dirty="0"/>
              <a:t>STUNDENPLAN: GRÜNDE FÜR DIE ANPASSUNG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663329" y="2302066"/>
            <a:ext cx="2138065" cy="267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94"/>
              </a:lnSpc>
            </a:pPr>
            <a:r>
              <a:rPr lang="en-US" sz="2000" b="1" dirty="0">
                <a:solidFill>
                  <a:srgbClr val="2E3C4E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Betreuungsangebote</a:t>
            </a:r>
            <a:endParaRPr lang="en-US" sz="2000" dirty="0">
              <a:latin typeface="+mn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3776" y="5528338"/>
            <a:ext cx="7962247" cy="650081"/>
          </a:xfrm>
          <a:prstGeom prst="rect">
            <a:avLst/>
          </a:prstGeom>
          <a:solidFill>
            <a:srgbClr val="00B0F0">
              <a:alpha val="17000"/>
            </a:srgbClr>
          </a:solidFill>
          <a:ln/>
        </p:spPr>
        <p:txBody>
          <a:bodyPr wrap="square" lIns="216000" tIns="36000" rIns="36000" bIns="0" rtlCol="0" anchor="t"/>
          <a:lstStyle/>
          <a:p>
            <a:r>
              <a:rPr lang="en-US" sz="18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Bei unserem Frage-Tisch steht Ihnen die Leitung der SEB für </a:t>
            </a:r>
            <a:r>
              <a:rPr lang="en-US" sz="1800" dirty="0" err="1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persönliche</a:t>
            </a:r>
            <a:r>
              <a:rPr lang="en-US" sz="18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 Gespräche zur Verfügung.</a:t>
            </a:r>
            <a:endParaRPr lang="en-US" sz="1800" dirty="0"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026312-48C9-80DB-4BE3-2D787C0E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875"/>
            <a:ext cx="4345500" cy="246245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9BC9261-E617-AFBE-3F51-F4FE59A6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185862"/>
            <a:ext cx="8053324" cy="612000"/>
          </a:xfrm>
          <a:solidFill>
            <a:srgbClr val="92D050">
              <a:alpha val="87999"/>
            </a:srgbClr>
          </a:solidFill>
        </p:spPr>
        <p:txBody>
          <a:bodyPr/>
          <a:lstStyle/>
          <a:p>
            <a:pPr algn="ctr"/>
            <a:r>
              <a:rPr lang="de-DE" b="1" dirty="0"/>
              <a:t>SCHULERGÄNZENDE BETREUUNG SEB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A74CAEA-C44B-0736-BEDD-4F347911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43" y="2677427"/>
            <a:ext cx="4981303" cy="253900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CH" dirty="0"/>
              <a:t>zwei Standorte: </a:t>
            </a:r>
            <a:r>
              <a:rPr lang="de-CH" dirty="0" err="1"/>
              <a:t>Häuslenen</a:t>
            </a:r>
            <a:r>
              <a:rPr lang="de-CH" dirty="0"/>
              <a:t> und Aadorf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CH" dirty="0"/>
              <a:t>Mittagstisch in Ettenhausen und Guntershausen</a:t>
            </a:r>
            <a:endParaRPr lang="de-DE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/>
              <a:t>Weitere Informationen auf </a:t>
            </a:r>
            <a:r>
              <a:rPr lang="de-D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www.schulenaadorf.ch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77" y="1192171"/>
            <a:ext cx="360045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07627" y="2479346"/>
            <a:ext cx="4767114" cy="614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13"/>
              </a:lnSpc>
            </a:pPr>
            <a:r>
              <a:rPr lang="en-US" sz="3844" b="1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Wir sind für Sie da,</a:t>
            </a:r>
          </a:p>
          <a:p>
            <a:pPr>
              <a:lnSpc>
                <a:spcPts val="4813"/>
              </a:lnSpc>
            </a:pPr>
            <a:r>
              <a:rPr lang="en-US" sz="2800" dirty="0" err="1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jetzt</a:t>
            </a:r>
            <a:r>
              <a:rPr lang="en-US" sz="2800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 und </a:t>
            </a:r>
            <a:r>
              <a:rPr lang="en-US" sz="2800" dirty="0" err="1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auch</a:t>
            </a:r>
            <a:r>
              <a:rPr lang="en-US" sz="2800" dirty="0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E3C4E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später</a:t>
            </a:r>
            <a:endParaRPr lang="en-US" sz="2800" dirty="0">
              <a:solidFill>
                <a:srgbClr val="2E3C4E"/>
              </a:solidFill>
              <a:latin typeface="Arial" panose="020B0604020202020204" pitchFamily="34" charset="0"/>
              <a:ea typeface="Barlow Bold" pitchFamily="34" charset="-122"/>
              <a:cs typeface="Arial" panose="020B0604020202020204" pitchFamily="34" charset="0"/>
            </a:endParaRPr>
          </a:p>
          <a:p>
            <a:pPr>
              <a:lnSpc>
                <a:spcPts val="4813"/>
              </a:lnSpc>
            </a:pPr>
            <a:endParaRPr lang="en-US" sz="2800" dirty="0">
              <a:solidFill>
                <a:srgbClr val="2E3C4E"/>
              </a:solidFill>
              <a:latin typeface="Arial" panose="020B0604020202020204" pitchFamily="34" charset="0"/>
              <a:ea typeface="Barlow Bold" pitchFamily="34" charset="-122"/>
              <a:cs typeface="Arial" panose="020B0604020202020204" pitchFamily="34" charset="0"/>
            </a:endParaRPr>
          </a:p>
          <a:p>
            <a:pPr>
              <a:lnSpc>
                <a:spcPts val="4813"/>
              </a:lnSpc>
            </a:pP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ea typeface="Barlow Bold" pitchFamily="34" charset="-122"/>
              <a:cs typeface="Arial" panose="020B0604020202020204" pitchFamily="34" charset="0"/>
            </a:endParaRPr>
          </a:p>
          <a:p>
            <a:pPr>
              <a:lnSpc>
                <a:spcPts val="4813"/>
              </a:lnSpc>
            </a:pP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Herzlichen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 Dank</a:t>
            </a:r>
          </a:p>
          <a:p>
            <a:pPr>
              <a:lnSpc>
                <a:spcPts val="4813"/>
              </a:lnSpc>
            </a:pP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für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Ihre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Aufmerksamkeit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46F6395-EEE7-7867-CB9E-575B19A2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185862"/>
            <a:ext cx="8053324" cy="612000"/>
          </a:xfrm>
          <a:solidFill>
            <a:srgbClr val="00B050">
              <a:alpha val="67730"/>
            </a:srgbClr>
          </a:solidFill>
        </p:spPr>
        <p:txBody>
          <a:bodyPr/>
          <a:lstStyle/>
          <a:p>
            <a:pPr algn="ctr"/>
            <a:r>
              <a:rPr lang="de-DE" dirty="0"/>
              <a:t>IHRE FRAGEN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253A9-CDA9-F911-0554-89D946FA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08997D-9F72-990C-E4F7-1991B0B8B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4422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C81FA89-6174-4EC7-9C4A-4E16B7941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CH" altLang="de-DE" b="1" dirty="0">
                <a:ea typeface="ＭＳ Ｐゴシック" panose="020B0600070205080204" pitchFamily="34" charset="-128"/>
              </a:rPr>
              <a:t>UNTERRICHT UND SPEZIELLE ANLÄSSE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A429BAB-BF81-B44B-8B1B-38BFB60E9F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rgbClr val="00B0F0"/>
                </a:solidFill>
                <a:ea typeface="ＭＳ Ｐゴシック" charset="-128"/>
              </a:rPr>
              <a:t>Der Unterricht findet (mit wenigen Ausnahmen) immer statt.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</a:rPr>
              <a:t>Bsp. 1. Montag im Dezember: schulfrei (</a:t>
            </a:r>
            <a:r>
              <a:rPr lang="de-CH" altLang="de-DE" dirty="0" err="1">
                <a:solidFill>
                  <a:schemeClr val="tx1"/>
                </a:solidFill>
                <a:latin typeface="+mn-lt"/>
                <a:ea typeface="ＭＳ Ｐゴシック"/>
              </a:rPr>
              <a:t>Chlausmarkt</a:t>
            </a: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</a:rPr>
              <a:t> Frauenfeld | Lehrpersonen haben Weiterbildung)</a:t>
            </a:r>
            <a:endParaRPr lang="de-CH" altLang="de-DE" dirty="0">
              <a:solidFill>
                <a:schemeClr val="tx1"/>
              </a:solidFill>
              <a:latin typeface="+mn-lt"/>
              <a:ea typeface="ＭＳ Ｐゴシック"/>
              <a:cs typeface="Arial"/>
            </a:endParaRPr>
          </a:p>
          <a:p>
            <a:pPr marL="457200" lvl="1" indent="0" eaLnBrk="1" hangingPunct="1">
              <a:defRPr/>
            </a:pPr>
            <a:endParaRPr lang="de-CH" altLang="de-DE" dirty="0">
              <a:latin typeface="+mn-lt"/>
              <a:ea typeface="ＭＳ Ｐゴシック" charset="-128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rgbClr val="00B0F0"/>
                </a:solidFill>
                <a:ea typeface="ＭＳ Ｐゴシック" charset="-128"/>
              </a:rPr>
              <a:t>Spezialanlässe: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</a:rPr>
              <a:t>Wir geben die Termine vor den Sommerferien in der Jahresplanung bekannt.</a:t>
            </a:r>
            <a:endParaRPr lang="de-CH" altLang="de-DE" dirty="0">
              <a:solidFill>
                <a:schemeClr val="tx1"/>
              </a:solidFill>
              <a:latin typeface="+mn-lt"/>
              <a:ea typeface="ＭＳ Ｐゴシック"/>
              <a:cs typeface="Arial"/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</a:rPr>
              <a:t>Aktualisierte Termine im Quartalsbrief der Schulleitung und auf </a:t>
            </a: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www.schulenaadorf.ch.</a:t>
            </a:r>
            <a:endParaRPr lang="de-CH" altLang="de-DE" dirty="0">
              <a:solidFill>
                <a:schemeClr val="tx1"/>
              </a:solidFill>
              <a:latin typeface="+mn-lt"/>
              <a:ea typeface="ＭＳ Ｐゴシック"/>
              <a:cs typeface="Arial"/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de-CH" altLang="de-DE" dirty="0">
                <a:solidFill>
                  <a:schemeClr val="tx1"/>
                </a:solidFill>
                <a:latin typeface="+mn-lt"/>
                <a:ea typeface="ＭＳ Ｐゴシック"/>
              </a:rPr>
              <a:t>Infobriefe der Kindergärtnerin</a:t>
            </a:r>
            <a:endParaRPr lang="de-CH" altLang="de-DE" dirty="0">
              <a:solidFill>
                <a:schemeClr val="tx1"/>
              </a:solidFill>
              <a:latin typeface="+mn-lt"/>
              <a:ea typeface="ＭＳ Ｐゴシック"/>
              <a:cs typeface="Arial"/>
            </a:endParaRPr>
          </a:p>
        </p:txBody>
      </p:sp>
      <p:sp>
        <p:nvSpPr>
          <p:cNvPr id="14337" name="Foliennummernplatzhalter 4">
            <a:extLst>
              <a:ext uri="{FF2B5EF4-FFF2-40B4-BE49-F238E27FC236}">
                <a16:creationId xmlns:a16="http://schemas.microsoft.com/office/drawing/2014/main" id="{09F82D9C-CF3D-42CD-8105-C6F845D91A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77000"/>
            <a:ext cx="838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chemeClr val="tx1"/>
                </a:solidFill>
                <a:latin typeface="Times" panose="02020603050405020304" pitchFamily="18" charset="0"/>
              </a:rPr>
              <a:t>               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943" y="2783756"/>
            <a:ext cx="1947491" cy="754112"/>
          </a:xfrm>
          <a:prstGeom prst="roundRect">
            <a:avLst>
              <a:gd name="adj" fmla="val 26935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4" name="Text 2"/>
          <p:cNvSpPr/>
          <p:nvPr/>
        </p:nvSpPr>
        <p:spPr>
          <a:xfrm>
            <a:off x="628353" y="2938165"/>
            <a:ext cx="1638672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Schulische Heilpädagogik</a:t>
            </a:r>
            <a:endParaRPr lang="en-US" sz="1375" dirty="0"/>
          </a:p>
        </p:txBody>
      </p:sp>
      <p:sp>
        <p:nvSpPr>
          <p:cNvPr id="5" name="Shape 3"/>
          <p:cNvSpPr/>
          <p:nvPr/>
        </p:nvSpPr>
        <p:spPr>
          <a:xfrm>
            <a:off x="2556793" y="2783756"/>
            <a:ext cx="1947491" cy="754112"/>
          </a:xfrm>
          <a:prstGeom prst="roundRect">
            <a:avLst>
              <a:gd name="adj" fmla="val 26935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6" name="Text 4"/>
          <p:cNvSpPr/>
          <p:nvPr/>
        </p:nvSpPr>
        <p:spPr>
          <a:xfrm>
            <a:off x="2711202" y="2938165"/>
            <a:ext cx="1638672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Begabtenförderung</a:t>
            </a:r>
            <a:endParaRPr lang="en-US" sz="1375" dirty="0"/>
          </a:p>
        </p:txBody>
      </p:sp>
      <p:sp>
        <p:nvSpPr>
          <p:cNvPr id="7" name="Shape 5"/>
          <p:cNvSpPr/>
          <p:nvPr/>
        </p:nvSpPr>
        <p:spPr>
          <a:xfrm>
            <a:off x="4639643" y="2783756"/>
            <a:ext cx="1947491" cy="754112"/>
          </a:xfrm>
          <a:prstGeom prst="roundRect">
            <a:avLst>
              <a:gd name="adj" fmla="val 26935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8" name="Text 6"/>
          <p:cNvSpPr/>
          <p:nvPr/>
        </p:nvSpPr>
        <p:spPr>
          <a:xfrm>
            <a:off x="4794052" y="2938165"/>
            <a:ext cx="1638672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Logopädie-Therapie</a:t>
            </a:r>
            <a:endParaRPr lang="en-US" sz="1375" dirty="0"/>
          </a:p>
        </p:txBody>
      </p:sp>
      <p:sp>
        <p:nvSpPr>
          <p:cNvPr id="9" name="Shape 7"/>
          <p:cNvSpPr/>
          <p:nvPr/>
        </p:nvSpPr>
        <p:spPr>
          <a:xfrm>
            <a:off x="6722492" y="2783756"/>
            <a:ext cx="1947565" cy="754112"/>
          </a:xfrm>
          <a:prstGeom prst="roundRect">
            <a:avLst>
              <a:gd name="adj" fmla="val 26935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0" name="Text 8"/>
          <p:cNvSpPr/>
          <p:nvPr/>
        </p:nvSpPr>
        <p:spPr>
          <a:xfrm>
            <a:off x="6876901" y="2938165"/>
            <a:ext cx="1638746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Psychomotorik-Therapie</a:t>
            </a:r>
            <a:endParaRPr lang="en-US" sz="1375" dirty="0"/>
          </a:p>
        </p:txBody>
      </p:sp>
      <p:sp>
        <p:nvSpPr>
          <p:cNvPr id="11" name="Shape 9"/>
          <p:cNvSpPr/>
          <p:nvPr/>
        </p:nvSpPr>
        <p:spPr>
          <a:xfrm>
            <a:off x="473943" y="3673227"/>
            <a:ext cx="2641774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2" name="Text 10"/>
          <p:cNvSpPr/>
          <p:nvPr/>
        </p:nvSpPr>
        <p:spPr>
          <a:xfrm>
            <a:off x="628353" y="3827637"/>
            <a:ext cx="2037829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Deutsch als Zweitsprache</a:t>
            </a:r>
            <a:endParaRPr lang="en-US" sz="1375" dirty="0"/>
          </a:p>
        </p:txBody>
      </p:sp>
      <p:sp>
        <p:nvSpPr>
          <p:cNvPr id="13" name="Shape 11"/>
          <p:cNvSpPr/>
          <p:nvPr/>
        </p:nvSpPr>
        <p:spPr>
          <a:xfrm>
            <a:off x="3251076" y="3673227"/>
            <a:ext cx="2641774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4" name="Text 12"/>
          <p:cNvSpPr/>
          <p:nvPr/>
        </p:nvSpPr>
        <p:spPr>
          <a:xfrm>
            <a:off x="3405485" y="3827637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Schulsozialarbeit</a:t>
            </a:r>
            <a:endParaRPr lang="en-US" sz="1375" dirty="0"/>
          </a:p>
        </p:txBody>
      </p:sp>
      <p:sp>
        <p:nvSpPr>
          <p:cNvPr id="15" name="Shape 13"/>
          <p:cNvSpPr/>
          <p:nvPr/>
        </p:nvSpPr>
        <p:spPr>
          <a:xfrm>
            <a:off x="6028209" y="3673227"/>
            <a:ext cx="2641848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6" name="Text 14"/>
          <p:cNvSpPr/>
          <p:nvPr/>
        </p:nvSpPr>
        <p:spPr>
          <a:xfrm>
            <a:off x="6182618" y="3827637"/>
            <a:ext cx="2228627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Schulergänzende Betreuung</a:t>
            </a:r>
            <a:endParaRPr lang="en-US" sz="1375" dirty="0"/>
          </a:p>
        </p:txBody>
      </p:sp>
      <p:sp>
        <p:nvSpPr>
          <p:cNvPr id="17" name="Text 15"/>
          <p:cNvSpPr/>
          <p:nvPr/>
        </p:nvSpPr>
        <p:spPr>
          <a:xfrm>
            <a:off x="473943" y="4357017"/>
            <a:ext cx="8196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063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Bei Bedarf stehen verschiedene Fachpersonen zur Verfügung, um Ihr Kind individuell zu unterstützen und optimal zu fördern.</a:t>
            </a:r>
            <a:endParaRPr lang="en-US" sz="1063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6706D430-4D10-3B09-17DF-4BA5FAC0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ZUSÄTZLICHE UNTERSTÜTZUNGSANGEBOTE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85725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597670"/>
            <a:ext cx="371973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2781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Schnupper-Nachmittag</a:t>
            </a:r>
            <a:endParaRPr lang="en-US" sz="2781" dirty="0"/>
          </a:p>
        </p:txBody>
      </p:sp>
      <p:sp>
        <p:nvSpPr>
          <p:cNvPr id="4" name="Text 1"/>
          <p:cNvSpPr/>
          <p:nvPr/>
        </p:nvSpPr>
        <p:spPr>
          <a:xfrm>
            <a:off x="473943" y="2097212"/>
            <a:ext cx="2850803" cy="356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81"/>
              </a:lnSpc>
            </a:pPr>
            <a:r>
              <a:rPr lang="en-US" sz="2219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Dienstag, 29. Juni</a:t>
            </a:r>
            <a:endParaRPr lang="en-US" sz="2219" dirty="0"/>
          </a:p>
        </p:txBody>
      </p:sp>
      <p:sp>
        <p:nvSpPr>
          <p:cNvPr id="5" name="Shape 2"/>
          <p:cNvSpPr/>
          <p:nvPr/>
        </p:nvSpPr>
        <p:spPr>
          <a:xfrm>
            <a:off x="473943" y="2656582"/>
            <a:ext cx="2315840" cy="1450851"/>
          </a:xfrm>
          <a:prstGeom prst="roundRect">
            <a:avLst>
              <a:gd name="adj" fmla="val 140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6" name="Text 3"/>
          <p:cNvSpPr/>
          <p:nvPr/>
        </p:nvSpPr>
        <p:spPr>
          <a:xfrm>
            <a:off x="614065" y="2796704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Zeit</a:t>
            </a:r>
            <a:endParaRPr lang="en-US" sz="1375" dirty="0"/>
          </a:p>
        </p:txBody>
      </p:sp>
      <p:sp>
        <p:nvSpPr>
          <p:cNvPr id="7" name="Text 4"/>
          <p:cNvSpPr/>
          <p:nvPr/>
        </p:nvSpPr>
        <p:spPr>
          <a:xfrm>
            <a:off x="614065" y="3100536"/>
            <a:ext cx="203559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063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Von 13.30 – 15.00 Uhr</a:t>
            </a:r>
            <a:endParaRPr lang="en-US" sz="1063" dirty="0"/>
          </a:p>
        </p:txBody>
      </p:sp>
      <p:sp>
        <p:nvSpPr>
          <p:cNvPr id="8" name="Shape 5"/>
          <p:cNvSpPr/>
          <p:nvPr/>
        </p:nvSpPr>
        <p:spPr>
          <a:xfrm>
            <a:off x="2925143" y="2656582"/>
            <a:ext cx="2315914" cy="1450851"/>
          </a:xfrm>
          <a:prstGeom prst="roundRect">
            <a:avLst>
              <a:gd name="adj" fmla="val 140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9" name="Text 6"/>
          <p:cNvSpPr/>
          <p:nvPr/>
        </p:nvSpPr>
        <p:spPr>
          <a:xfrm>
            <a:off x="3065265" y="2796704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Teilnehmer</a:t>
            </a:r>
            <a:endParaRPr lang="en-US" sz="1375" dirty="0"/>
          </a:p>
        </p:txBody>
      </p:sp>
      <p:sp>
        <p:nvSpPr>
          <p:cNvPr id="10" name="Text 7"/>
          <p:cNvSpPr/>
          <p:nvPr/>
        </p:nvSpPr>
        <p:spPr>
          <a:xfrm>
            <a:off x="3065265" y="3100536"/>
            <a:ext cx="2035671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063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Am Schnuppernachmittag sind die kommenden grossen und kleinen Kindergärtler anwesend.</a:t>
            </a:r>
            <a:endParaRPr lang="en-US" sz="1063" dirty="0"/>
          </a:p>
        </p:txBody>
      </p:sp>
      <p:sp>
        <p:nvSpPr>
          <p:cNvPr id="11" name="Shape 8"/>
          <p:cNvSpPr/>
          <p:nvPr/>
        </p:nvSpPr>
        <p:spPr>
          <a:xfrm>
            <a:off x="406226" y="4310509"/>
            <a:ext cx="4767114" cy="1017464"/>
          </a:xfrm>
          <a:prstGeom prst="roundRect">
            <a:avLst>
              <a:gd name="adj" fmla="val 1996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2" name="Text 9"/>
          <p:cNvSpPr/>
          <p:nvPr/>
        </p:nvSpPr>
        <p:spPr>
          <a:xfrm>
            <a:off x="614065" y="4382914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375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Abmeldung</a:t>
            </a:r>
            <a:endParaRPr lang="en-US" sz="1375" dirty="0"/>
          </a:p>
        </p:txBody>
      </p:sp>
      <p:sp>
        <p:nvSpPr>
          <p:cNvPr id="13" name="Text 10"/>
          <p:cNvSpPr/>
          <p:nvPr/>
        </p:nvSpPr>
        <p:spPr>
          <a:xfrm>
            <a:off x="614065" y="4686746"/>
            <a:ext cx="4486871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063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Wer am Schnuppernachmittag mit seinem Kind nicht teilnehmen kann, meldet sich bitte frühzeitig bei der Kindergärtnerin ab.</a:t>
            </a:r>
            <a:endParaRPr lang="en-US" sz="1063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C2C4C-5DAA-4A54-91BD-E20E9DD4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885217"/>
            <a:ext cx="8053324" cy="709730"/>
          </a:xfrm>
          <a:solidFill>
            <a:srgbClr val="00B0F0"/>
          </a:solidFill>
          <a:effectLst>
            <a:softEdge rad="83019"/>
          </a:effectLst>
        </p:spPr>
        <p:txBody>
          <a:bodyPr wrap="square" anchor="ctr">
            <a:noAutofit/>
          </a:bodyPr>
          <a:lstStyle/>
          <a:p>
            <a:pPr algn="ctr"/>
            <a:r>
              <a:rPr lang="de-DE" sz="3200" b="1" dirty="0"/>
              <a:t>Sie erfahren Details</a:t>
            </a:r>
            <a:r>
              <a:rPr lang="de-DE" sz="3200" dirty="0"/>
              <a:t> </a:t>
            </a:r>
            <a:r>
              <a:rPr lang="de-DE" sz="3200" b="1" dirty="0"/>
              <a:t>zu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AC29D3E-89ED-7280-32C9-E3A8DAA79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861799"/>
              </p:ext>
            </p:extLst>
          </p:nvPr>
        </p:nvGraphicFramePr>
        <p:xfrm>
          <a:off x="493776" y="1862138"/>
          <a:ext cx="8053324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09832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Junge, Kleidung, Cartoon enthält.&#10;&#10;KI-generierte Inhalte können fehlerhaft sein.">
            <a:extLst>
              <a:ext uri="{FF2B5EF4-FFF2-40B4-BE49-F238E27FC236}">
                <a16:creationId xmlns:a16="http://schemas.microsoft.com/office/drawing/2014/main" id="{1B6D5B1C-AC3D-1DAC-0A89-2E426A4D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" r="2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FDF98C-B248-D7A7-3773-D055EA53DAD0}"/>
              </a:ext>
            </a:extLst>
          </p:cNvPr>
          <p:cNvSpPr txBox="1"/>
          <p:nvPr/>
        </p:nvSpPr>
        <p:spPr>
          <a:xfrm>
            <a:off x="1444693" y="78841"/>
            <a:ext cx="7344385" cy="1008000"/>
          </a:xfrm>
          <a:prstGeom prst="rect">
            <a:avLst/>
          </a:prstGeom>
          <a:solidFill>
            <a:srgbClr val="FFC000"/>
          </a:solidFill>
          <a:effectLst>
            <a:softEdge rad="85798"/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WAS ERLEICHTERT IHREM KIND DEN KINDERGARTENSTART</a:t>
            </a:r>
          </a:p>
        </p:txBody>
      </p:sp>
    </p:spTree>
    <p:extLst>
      <p:ext uri="{BB962C8B-B14F-4D97-AF65-F5344CB8AC3E}">
        <p14:creationId xmlns:p14="http://schemas.microsoft.com/office/powerpoint/2010/main" val="42134736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943" y="2519958"/>
            <a:ext cx="2641774" cy="2534320"/>
          </a:xfrm>
          <a:prstGeom prst="roundRect">
            <a:avLst>
              <a:gd name="adj" fmla="val 801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4" name="Text 2"/>
          <p:cNvSpPr/>
          <p:nvPr/>
        </p:nvSpPr>
        <p:spPr>
          <a:xfrm>
            <a:off x="614065" y="2660080"/>
            <a:ext cx="184011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800" b="1" dirty="0" err="1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Obligatorischer</a:t>
            </a:r>
            <a:endParaRPr lang="en-US" sz="1800" b="1" dirty="0">
              <a:solidFill>
                <a:srgbClr val="384653"/>
              </a:solidFill>
              <a:latin typeface="Arial" panose="020B0604020202020204" pitchFamily="34" charset="0"/>
              <a:ea typeface="Barlow Bold" pitchFamily="34" charset="-122"/>
              <a:cs typeface="Arial" panose="020B0604020202020204" pitchFamily="34" charset="0"/>
            </a:endParaRPr>
          </a:p>
          <a:p>
            <a:pPr>
              <a:lnSpc>
                <a:spcPts val="1750"/>
              </a:lnSpc>
            </a:pPr>
            <a:r>
              <a:rPr lang="en-US" sz="1800" b="1" dirty="0" err="1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Besuch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14064" y="3397299"/>
            <a:ext cx="2496889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Der Besuch des Kindergartens ist gemäss </a:t>
            </a:r>
            <a:r>
              <a:rPr lang="en-US" sz="1600" dirty="0" err="1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Volksschulgesetz</a:t>
            </a:r>
            <a:r>
              <a:rPr lang="en-US" sz="16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obligatorisch</a:t>
            </a:r>
            <a:r>
              <a:rPr lang="en-US" sz="16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251076" y="2519958"/>
            <a:ext cx="2641774" cy="2534320"/>
          </a:xfrm>
          <a:prstGeom prst="roundRect">
            <a:avLst>
              <a:gd name="adj" fmla="val 801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7" name="Text 5"/>
          <p:cNvSpPr/>
          <p:nvPr/>
        </p:nvSpPr>
        <p:spPr>
          <a:xfrm>
            <a:off x="3391198" y="2660080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Verschiebung möglich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391198" y="3397298"/>
            <a:ext cx="2361530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Die Eltern können den Eintritt ohne Begründung um ein Jahr verschieben.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028209" y="2519958"/>
            <a:ext cx="2641848" cy="2534320"/>
          </a:xfrm>
          <a:prstGeom prst="roundRect">
            <a:avLst>
              <a:gd name="adj" fmla="val 801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0" name="Text 8"/>
          <p:cNvSpPr/>
          <p:nvPr/>
        </p:nvSpPr>
        <p:spPr>
          <a:xfrm>
            <a:off x="6168331" y="2660080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Vorverlegen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168330" y="3376938"/>
            <a:ext cx="2361605" cy="1950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Ein Vorverlegen des Eintritts in den Kindergarten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ist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möglich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</a:p>
          <a:p>
            <a:br>
              <a:rPr lang="en-US" sz="12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(Anhand </a:t>
            </a:r>
            <a:r>
              <a:rPr lang="en-US" sz="12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Einschätzung</a:t>
            </a:r>
            <a:r>
              <a:rPr lang="en-US" sz="12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des Entwicklungsstandes </a:t>
            </a:r>
            <a:r>
              <a:rPr lang="en-US" sz="12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durch</a:t>
            </a:r>
            <a:r>
              <a:rPr lang="en-US" sz="12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schulpsychologischen</a:t>
            </a:r>
            <a:r>
              <a:rPr lang="en-US" sz="12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Dienst TG)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09B1062-B361-6170-434B-A038DB2FE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301" y="1189061"/>
            <a:ext cx="8053324" cy="648000"/>
          </a:xfrm>
          <a:solidFill>
            <a:srgbClr val="FF9300"/>
          </a:solidFill>
        </p:spPr>
        <p:txBody>
          <a:bodyPr/>
          <a:lstStyle/>
          <a:p>
            <a:pPr algn="ctr" eaLnBrk="1" hangingPunct="1"/>
            <a:r>
              <a:rPr lang="de-CH" altLang="de-DE" dirty="0">
                <a:ea typeface="ＭＳ Ｐゴシック" panose="020B0600070205080204" pitchFamily="34" charset="-128"/>
              </a:rPr>
              <a:t>RAHMENBEDINGUNGEN 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963B49B-CC4A-4CA3-8B5D-AF242CB05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676" y="1039877"/>
            <a:ext cx="8053324" cy="612000"/>
          </a:xfrm>
          <a:solidFill>
            <a:srgbClr val="FF0000">
              <a:alpha val="66257"/>
            </a:srgbClr>
          </a:solidFill>
        </p:spPr>
        <p:txBody>
          <a:bodyPr/>
          <a:lstStyle/>
          <a:p>
            <a:pPr algn="ctr" eaLnBrk="1" hangingPunct="1"/>
            <a:r>
              <a:rPr lang="de-CH" altLang="de-DE" b="1" dirty="0">
                <a:ea typeface="ＭＳ Ｐゴシック" panose="020B0600070205080204" pitchFamily="34" charset="-128"/>
              </a:rPr>
              <a:t>ANMELDUNG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40093B8-73A3-4378-A58C-ACE017099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76" y="1794752"/>
            <a:ext cx="4270075" cy="37242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de-CH" altLang="de-DE" b="1" dirty="0">
                <a:solidFill>
                  <a:srgbClr val="00B0F0"/>
                </a:solidFill>
                <a:ea typeface="ＭＳ Ｐゴシック"/>
              </a:rPr>
              <a:t>Anmeldeformular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CH" altLang="de-DE" b="1" dirty="0">
              <a:solidFill>
                <a:srgbClr val="00B0F0"/>
              </a:solidFill>
              <a:ea typeface="ＭＳ Ｐゴシック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CH" altLang="de-DE" dirty="0">
                <a:solidFill>
                  <a:srgbClr val="00B0F0"/>
                </a:solidFill>
                <a:ea typeface="ＭＳ Ｐゴシック"/>
              </a:rPr>
              <a:t>Mitte Januar erhalten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CH" altLang="de-DE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Per Post mit Rückantwortcouvert</a:t>
            </a:r>
          </a:p>
          <a:p>
            <a:pPr marL="457200" lvl="1" indent="0" eaLnBrk="1" hangingPunct="1">
              <a:lnSpc>
                <a:spcPct val="90000"/>
              </a:lnSpc>
              <a:buFontTx/>
              <a:buChar char="–"/>
            </a:pPr>
            <a:endParaRPr lang="de-CH" altLang="de-DE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de-CH" altLang="de-DE" dirty="0">
                <a:solidFill>
                  <a:srgbClr val="00B0F0"/>
                </a:solidFill>
                <a:ea typeface="ＭＳ Ｐゴシック"/>
              </a:rPr>
              <a:t>1. März: Anmeldeformular zurück im Schulsekretariat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de-CH" altLang="de-DE" dirty="0">
                <a:solidFill>
                  <a:schemeClr val="tx1"/>
                </a:solidFill>
                <a:latin typeface="+mj-lt"/>
                <a:ea typeface="ＭＳ Ｐゴシック"/>
                <a:cs typeface="Arial"/>
              </a:rPr>
              <a:t>Besten</a:t>
            </a:r>
            <a:r>
              <a:rPr lang="de-CH" altLang="de-DE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 Dank für Ihre termingerechte Anmeldung.</a:t>
            </a:r>
            <a:endParaRPr lang="de-CH" dirty="0">
              <a:solidFill>
                <a:schemeClr val="tx1"/>
              </a:solidFill>
            </a:endParaRPr>
          </a:p>
          <a:p>
            <a:pPr marL="457200" lvl="1" indent="0" eaLnBrk="1" hangingPunct="1">
              <a:buFontTx/>
              <a:buChar char="–"/>
            </a:pPr>
            <a:endParaRPr lang="de-CH" altLang="de-DE" sz="1600" dirty="0"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buFontTx/>
              <a:buChar char="–"/>
            </a:pPr>
            <a:endParaRPr lang="de-CH" altLang="de-DE" sz="1600" dirty="0">
              <a:ea typeface="ＭＳ Ｐゴシック" panose="020B0600070205080204" pitchFamily="34" charset="-128"/>
            </a:endParaRPr>
          </a:p>
        </p:txBody>
      </p:sp>
      <p:sp>
        <p:nvSpPr>
          <p:cNvPr id="32769" name="Foliennummernplatzhalter 5">
            <a:extLst>
              <a:ext uri="{FF2B5EF4-FFF2-40B4-BE49-F238E27FC236}">
                <a16:creationId xmlns:a16="http://schemas.microsoft.com/office/drawing/2014/main" id="{E30FD4B1-FB22-406C-87B3-DBBB524E16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77000"/>
            <a:ext cx="838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chemeClr val="tx1"/>
                </a:solidFill>
                <a:latin typeface="Times" panose="02020603050405020304" pitchFamily="18" charset="0"/>
              </a:rPr>
              <a:t>                </a:t>
            </a:r>
          </a:p>
        </p:txBody>
      </p:sp>
      <p:sp>
        <p:nvSpPr>
          <p:cNvPr id="32772" name="Rectangle 7">
            <a:extLst>
              <a:ext uri="{FF2B5EF4-FFF2-40B4-BE49-F238E27FC236}">
                <a16:creationId xmlns:a16="http://schemas.microsoft.com/office/drawing/2014/main" id="{7BC9604E-1671-4E16-B723-BBFBAB6ED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925" y="6105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2FFD61-5C95-71E9-07B9-C2A89D4C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91" y="1794753"/>
            <a:ext cx="3317334" cy="468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879288F-8E13-4B34-8C67-A74C13268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776" y="1057276"/>
            <a:ext cx="8053324" cy="612000"/>
          </a:xfrm>
          <a:solidFill>
            <a:srgbClr val="FF0000">
              <a:alpha val="67015"/>
            </a:srgbClr>
          </a:solidFill>
        </p:spPr>
        <p:txBody>
          <a:bodyPr/>
          <a:lstStyle/>
          <a:p>
            <a:pPr algn="ctr" eaLnBrk="1" hangingPunct="1"/>
            <a:r>
              <a:rPr lang="de-CH" altLang="de-DE" b="1" dirty="0">
                <a:ea typeface="ＭＳ Ｐゴシック" panose="020B0600070205080204" pitchFamily="34" charset="-128"/>
              </a:rPr>
              <a:t>MÖGLICHKEIT RÜCKSTELLUNG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097D5289-A05A-2F4D-B79F-44A270ED57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0565" y="3100251"/>
            <a:ext cx="3224784" cy="303975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CH" altLang="de-DE" b="1" dirty="0">
                <a:solidFill>
                  <a:srgbClr val="00B0F0"/>
                </a:solidFill>
                <a:ea typeface="ＭＳ Ｐゴシック"/>
              </a:rPr>
              <a:t>Bis 1. März: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CH" altLang="de-DE" b="1" dirty="0">
                <a:solidFill>
                  <a:schemeClr val="tx1"/>
                </a:solidFill>
                <a:ea typeface="ＭＳ Ｐゴシック"/>
              </a:rPr>
              <a:t>Rückstellungen melden. 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de-CH" altLang="de-DE" b="1" dirty="0">
              <a:solidFill>
                <a:srgbClr val="00B0F0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CH" altLang="de-DE" sz="1600" dirty="0">
                <a:solidFill>
                  <a:schemeClr val="tx1"/>
                </a:solidFill>
                <a:latin typeface="+mn-lt"/>
                <a:ea typeface="ＭＳ Ｐゴシック"/>
              </a:rPr>
              <a:t>Im Kanton TG ist Verschiebung des Eintritts um 1 Jahr ohne Gesuch und Begründung möglich.</a:t>
            </a:r>
          </a:p>
          <a:p>
            <a:pPr marL="57150" indent="0" eaLnBrk="1" hangingPunct="1">
              <a:lnSpc>
                <a:spcPct val="90000"/>
              </a:lnSpc>
              <a:defRPr/>
            </a:pPr>
            <a:endParaRPr lang="de-CH" altLang="de-DE" sz="1600" dirty="0">
              <a:solidFill>
                <a:schemeClr val="tx1"/>
              </a:solidFill>
              <a:latin typeface="+mn-lt"/>
              <a:ea typeface="ＭＳ Ｐゴシック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Diese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Option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finden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Sie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direkt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im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Anmeldeformular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.</a:t>
            </a:r>
            <a:endParaRPr lang="de-CH" altLang="de-DE" sz="1600" dirty="0">
              <a:solidFill>
                <a:schemeClr val="tx1"/>
              </a:solidFill>
              <a:latin typeface="+mn-lt"/>
              <a:ea typeface="ＭＳ Ｐゴシック"/>
            </a:endParaRPr>
          </a:p>
          <a:p>
            <a:pPr marL="457200" lvl="1" indent="0" eaLnBrk="1" hangingPunct="1">
              <a:lnSpc>
                <a:spcPct val="90000"/>
              </a:lnSpc>
              <a:defRPr/>
            </a:pPr>
            <a:endParaRPr lang="de-CH" altLang="de-DE" dirty="0">
              <a:solidFill>
                <a:schemeClr val="tx1"/>
              </a:solidFill>
              <a:latin typeface="+mn-lt"/>
              <a:ea typeface="ＭＳ Ｐゴシック"/>
              <a:cs typeface="Arial"/>
            </a:endParaRPr>
          </a:p>
        </p:txBody>
      </p:sp>
      <p:sp>
        <p:nvSpPr>
          <p:cNvPr id="34817" name="Foliennummernplatzhalter 4">
            <a:extLst>
              <a:ext uri="{FF2B5EF4-FFF2-40B4-BE49-F238E27FC236}">
                <a16:creationId xmlns:a16="http://schemas.microsoft.com/office/drawing/2014/main" id="{BB5B4CD9-FCF2-4007-857D-5814C1B5B7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77000"/>
            <a:ext cx="838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bg2"/>
                </a:solidFill>
                <a:latin typeface="45 Helvetica Light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333333"/>
                </a:solidFill>
                <a:latin typeface="45 Helvetica Light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chemeClr val="tx1"/>
                </a:solidFill>
                <a:latin typeface="Times" panose="02020603050405020304" pitchFamily="18" charset="0"/>
              </a:rPr>
              <a:t>                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C43059F-6A89-B904-491C-FBCEDCE1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349" y="2817683"/>
            <a:ext cx="5303519" cy="2698974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A4026DD-FF51-576A-CAEF-88BC0CB46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75" r="27889"/>
          <a:stretch>
            <a:fillRect/>
          </a:stretch>
        </p:blipFill>
        <p:spPr>
          <a:xfrm>
            <a:off x="1992957" y="2182224"/>
            <a:ext cx="1028332" cy="12080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589" y="1310095"/>
            <a:ext cx="3687585" cy="526797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87173" y="1904703"/>
            <a:ext cx="45719" cy="4226131"/>
          </a:xfrm>
          <a:prstGeom prst="roundRect">
            <a:avLst>
              <a:gd name="adj" fmla="val 135058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de-DE" sz="1500"/>
          </a:p>
        </p:txBody>
      </p:sp>
      <p:sp>
        <p:nvSpPr>
          <p:cNvPr id="5" name="Shape 2"/>
          <p:cNvSpPr/>
          <p:nvPr/>
        </p:nvSpPr>
        <p:spPr>
          <a:xfrm>
            <a:off x="749015" y="2042219"/>
            <a:ext cx="385911" cy="14288"/>
          </a:xfrm>
          <a:prstGeom prst="roundRect">
            <a:avLst>
              <a:gd name="adj" fmla="val 135058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de-DE" sz="1500"/>
          </a:p>
        </p:txBody>
      </p:sp>
      <p:sp>
        <p:nvSpPr>
          <p:cNvPr id="6" name="Shape 3"/>
          <p:cNvSpPr/>
          <p:nvPr/>
        </p:nvSpPr>
        <p:spPr>
          <a:xfrm>
            <a:off x="473906" y="1904703"/>
            <a:ext cx="289396" cy="289396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7" name="Text 4"/>
          <p:cNvSpPr/>
          <p:nvPr/>
        </p:nvSpPr>
        <p:spPr>
          <a:xfrm>
            <a:off x="517029" y="1922413"/>
            <a:ext cx="203076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94"/>
              </a:lnSpc>
            </a:pPr>
            <a:r>
              <a:rPr lang="en-US" sz="1594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594" dirty="0"/>
          </a:p>
        </p:txBody>
      </p:sp>
      <p:sp>
        <p:nvSpPr>
          <p:cNvPr id="8" name="Text 5"/>
          <p:cNvSpPr/>
          <p:nvPr/>
        </p:nvSpPr>
        <p:spPr>
          <a:xfrm>
            <a:off x="1261839" y="1948905"/>
            <a:ext cx="1692623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800" b="1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Bis 1. März</a:t>
            </a:r>
            <a:endParaRPr lang="en-US" sz="1800" dirty="0">
              <a:latin typeface="+mn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1261839" y="2233762"/>
            <a:ext cx="3979218" cy="401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Anmeldung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oder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Rückstellung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durch die Eltern an das Sekretariat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9015" y="3017044"/>
            <a:ext cx="385911" cy="14288"/>
          </a:xfrm>
          <a:prstGeom prst="roundRect">
            <a:avLst>
              <a:gd name="adj" fmla="val 135058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de-DE" sz="1500"/>
          </a:p>
        </p:txBody>
      </p:sp>
      <p:sp>
        <p:nvSpPr>
          <p:cNvPr id="11" name="Shape 8"/>
          <p:cNvSpPr/>
          <p:nvPr/>
        </p:nvSpPr>
        <p:spPr>
          <a:xfrm>
            <a:off x="473906" y="2879527"/>
            <a:ext cx="289396" cy="289396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2" name="Text 9"/>
          <p:cNvSpPr/>
          <p:nvPr/>
        </p:nvSpPr>
        <p:spPr>
          <a:xfrm>
            <a:off x="517029" y="2897237"/>
            <a:ext cx="203076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94"/>
              </a:lnSpc>
            </a:pPr>
            <a:r>
              <a:rPr lang="en-US" sz="1594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594" dirty="0"/>
          </a:p>
        </p:txBody>
      </p:sp>
      <p:sp>
        <p:nvSpPr>
          <p:cNvPr id="13" name="Text 10"/>
          <p:cNvSpPr/>
          <p:nvPr/>
        </p:nvSpPr>
        <p:spPr>
          <a:xfrm>
            <a:off x="1261839" y="2923729"/>
            <a:ext cx="1692623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Anfangs Juni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61839" y="3208586"/>
            <a:ext cx="3979218" cy="80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Sie erhalten: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Zuteilungsentscheid</a:t>
            </a:r>
            <a:endParaRPr lang="en-US" sz="1600" dirty="0"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Einladungen</a:t>
            </a:r>
            <a:r>
              <a:rPr lang="en-US" sz="1600" dirty="0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zum Schnuppernachmittag und zum </a:t>
            </a: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ersten</a:t>
            </a:r>
            <a:r>
              <a:rPr lang="en-US" sz="1600" dirty="0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Kindergartentag</a:t>
            </a:r>
            <a:endParaRPr lang="en-US" sz="1600" dirty="0"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Stundenplan</a:t>
            </a:r>
            <a:r>
              <a:rPr lang="en-US" sz="1600" dirty="0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und </a:t>
            </a: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Klassenliste</a:t>
            </a:r>
            <a:endParaRPr lang="en-US" sz="1600" dirty="0"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Informationen</a:t>
            </a:r>
            <a:r>
              <a:rPr lang="en-US" sz="1600" dirty="0"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der Kindergärtnerin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58829" y="4803373"/>
            <a:ext cx="289396" cy="289396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7" name="Text 14"/>
          <p:cNvSpPr/>
          <p:nvPr/>
        </p:nvSpPr>
        <p:spPr>
          <a:xfrm>
            <a:off x="517029" y="4867730"/>
            <a:ext cx="203076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94"/>
              </a:lnSpc>
            </a:pPr>
            <a:r>
              <a:rPr lang="en-US" sz="1594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594" dirty="0"/>
          </a:p>
        </p:txBody>
      </p:sp>
      <p:sp>
        <p:nvSpPr>
          <p:cNvPr id="18" name="Text 15"/>
          <p:cNvSpPr/>
          <p:nvPr/>
        </p:nvSpPr>
        <p:spPr>
          <a:xfrm>
            <a:off x="1232371" y="4871945"/>
            <a:ext cx="1692623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Freitag, 29. Juni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232371" y="5169589"/>
            <a:ext cx="3979218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Schnupper-Nachmittag im Kindergarten</a:t>
            </a:r>
            <a:endParaRPr lang="en-US" sz="1600" dirty="0">
              <a:latin typeface="+mn-lt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749015" y="5645653"/>
            <a:ext cx="385911" cy="14288"/>
          </a:xfrm>
          <a:prstGeom prst="roundRect">
            <a:avLst>
              <a:gd name="adj" fmla="val 135058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de-DE" sz="1500"/>
          </a:p>
        </p:txBody>
      </p:sp>
      <p:sp>
        <p:nvSpPr>
          <p:cNvPr id="21" name="Shape 18"/>
          <p:cNvSpPr/>
          <p:nvPr/>
        </p:nvSpPr>
        <p:spPr>
          <a:xfrm>
            <a:off x="480397" y="5488899"/>
            <a:ext cx="289396" cy="289396"/>
          </a:xfrm>
          <a:prstGeom prst="roundRect">
            <a:avLst>
              <a:gd name="adj" fmla="val 6667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22" name="Text 19"/>
          <p:cNvSpPr/>
          <p:nvPr/>
        </p:nvSpPr>
        <p:spPr>
          <a:xfrm>
            <a:off x="531354" y="5565307"/>
            <a:ext cx="203076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94"/>
              </a:lnSpc>
            </a:pPr>
            <a:r>
              <a:rPr lang="en-US" sz="1594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1594" dirty="0"/>
          </a:p>
        </p:txBody>
      </p:sp>
      <p:sp>
        <p:nvSpPr>
          <p:cNvPr id="23" name="Text 20"/>
          <p:cNvSpPr/>
          <p:nvPr/>
        </p:nvSpPr>
        <p:spPr>
          <a:xfrm>
            <a:off x="1258846" y="5547017"/>
            <a:ext cx="1692623" cy="21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Montag, 10. August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258846" y="5790351"/>
            <a:ext cx="3979218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Erster Kindergartentag – der grosse Tag ist da!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el 5">
            <a:extLst>
              <a:ext uri="{FF2B5EF4-FFF2-40B4-BE49-F238E27FC236}">
                <a16:creationId xmlns:a16="http://schemas.microsoft.com/office/drawing/2014/main" id="{02374482-537A-4436-FA48-CFE45053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10" y="1108041"/>
            <a:ext cx="8053324" cy="648000"/>
          </a:xfrm>
          <a:solidFill>
            <a:schemeClr val="accent2">
              <a:lumMod val="40000"/>
              <a:lumOff val="60000"/>
              <a:alpha val="88000"/>
            </a:schemeClr>
          </a:solidFill>
        </p:spPr>
        <p:txBody>
          <a:bodyPr/>
          <a:lstStyle/>
          <a:p>
            <a:pPr algn="ctr"/>
            <a:r>
              <a:rPr lang="de-DE" b="1" dirty="0"/>
              <a:t>TERMINPLAN UND POST</a:t>
            </a:r>
          </a:p>
        </p:txBody>
      </p:sp>
      <p:sp>
        <p:nvSpPr>
          <p:cNvPr id="28" name="Shape 12">
            <a:extLst>
              <a:ext uri="{FF2B5EF4-FFF2-40B4-BE49-F238E27FC236}">
                <a16:creationId xmlns:a16="http://schemas.microsoft.com/office/drawing/2014/main" id="{455571C3-2B79-3CAE-C6E6-CC4E7023F9B6}"/>
              </a:ext>
            </a:extLst>
          </p:cNvPr>
          <p:cNvSpPr/>
          <p:nvPr/>
        </p:nvSpPr>
        <p:spPr>
          <a:xfrm>
            <a:off x="752913" y="4963437"/>
            <a:ext cx="385911" cy="14288"/>
          </a:xfrm>
          <a:prstGeom prst="roundRect">
            <a:avLst>
              <a:gd name="adj" fmla="val 135058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de-DE" sz="15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43903" y="1969001"/>
            <a:ext cx="2647653" cy="2094309"/>
          </a:xfrm>
          <a:prstGeom prst="roundRect">
            <a:avLst>
              <a:gd name="adj" fmla="val 9583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4" name="Text 2"/>
          <p:cNvSpPr/>
          <p:nvPr/>
        </p:nvSpPr>
        <p:spPr>
          <a:xfrm>
            <a:off x="541435" y="2198507"/>
            <a:ext cx="1809229" cy="22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800" b="1" dirty="0" err="1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Ausgeglichene</a:t>
            </a:r>
            <a:endParaRPr lang="en-US" sz="1800" b="1" dirty="0">
              <a:solidFill>
                <a:srgbClr val="384653"/>
              </a:solidFill>
              <a:latin typeface="+mn-lt"/>
              <a:ea typeface="Barlow Bold" pitchFamily="34" charset="-122"/>
              <a:cs typeface="Barlow Bold" pitchFamily="34" charset="-120"/>
            </a:endParaRPr>
          </a:p>
          <a:p>
            <a:r>
              <a:rPr lang="en-US" sz="1800" b="1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Klassen</a:t>
            </a:r>
            <a:endParaRPr lang="en-US" sz="1800" dirty="0">
              <a:latin typeface="+mn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541435" y="2855096"/>
            <a:ext cx="2341959" cy="1063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de-CH" altLang="de-DE" sz="16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Klassengrösse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de-CH" altLang="de-DE" sz="16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Mädchen und Knaben</a:t>
            </a:r>
            <a:endParaRPr lang="de-CH" altLang="de-DE" sz="1600" dirty="0">
              <a:latin typeface="+mn-lt"/>
              <a:ea typeface="ＭＳ Ｐゴシック"/>
              <a:cs typeface="Arial" panose="020B0604020202020204" pitchFamily="34" charset="0"/>
            </a:endParaRP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de-CH" altLang="de-DE" sz="1600" dirty="0">
                <a:latin typeface="+mn-lt"/>
                <a:ea typeface="ＭＳ Ｐゴシック"/>
                <a:cs typeface="Arial" panose="020B0604020202020204" pitchFamily="34" charset="0"/>
              </a:rPr>
              <a:t>Sprachkenntnisse in Deutsch</a:t>
            </a:r>
          </a:p>
        </p:txBody>
      </p:sp>
      <p:sp>
        <p:nvSpPr>
          <p:cNvPr id="6" name="Shape 4"/>
          <p:cNvSpPr/>
          <p:nvPr/>
        </p:nvSpPr>
        <p:spPr>
          <a:xfrm>
            <a:off x="3206004" y="1915311"/>
            <a:ext cx="2647727" cy="2620558"/>
          </a:xfrm>
          <a:prstGeom prst="roundRect">
            <a:avLst>
              <a:gd name="adj" fmla="val 9583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7" name="Text 5"/>
          <p:cNvSpPr/>
          <p:nvPr/>
        </p:nvSpPr>
        <p:spPr>
          <a:xfrm>
            <a:off x="3422451" y="2102701"/>
            <a:ext cx="2299023" cy="22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800" b="1" dirty="0" err="1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Förderliche</a:t>
            </a:r>
            <a:endParaRPr lang="en-US" sz="1800" b="1" dirty="0">
              <a:solidFill>
                <a:srgbClr val="384653"/>
              </a:solidFill>
              <a:latin typeface="+mj-lt"/>
              <a:ea typeface="Barlow Bold" pitchFamily="34" charset="-122"/>
              <a:cs typeface="Barlow Bold" pitchFamily="34" charset="-120"/>
            </a:endParaRPr>
          </a:p>
          <a:p>
            <a:r>
              <a:rPr lang="en-US" sz="1800" b="1" dirty="0" err="1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Lernbedingungen</a:t>
            </a:r>
            <a:endParaRPr lang="en-US" sz="1800" b="1" dirty="0">
              <a:solidFill>
                <a:srgbClr val="384653"/>
              </a:solidFill>
              <a:latin typeface="+mj-lt"/>
              <a:ea typeface="Barlow Bold" pitchFamily="34" charset="-122"/>
              <a:cs typeface="Barlow Bold" pitchFamily="34" charset="-120"/>
            </a:endParaRPr>
          </a:p>
          <a:p>
            <a:endParaRPr lang="en-US" sz="1800" b="1" dirty="0">
              <a:solidFill>
                <a:srgbClr val="384653"/>
              </a:solidFill>
              <a:latin typeface="+mj-lt"/>
              <a:ea typeface="Barlow Bold" pitchFamily="34" charset="-122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3294680" y="2686729"/>
            <a:ext cx="2532274" cy="1281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eaLnBrk="1" hangingPunct="1">
              <a:defRPr/>
            </a:pP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Pädagogische und organisatorische Rahmenbedingungen der Schule</a:t>
            </a:r>
            <a:r>
              <a:rPr lang="de-CH" altLang="de-DE" sz="1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</a:t>
            </a:r>
          </a:p>
          <a:p>
            <a:pPr eaLnBrk="1" hangingPunct="1">
              <a:defRPr/>
            </a:pPr>
            <a:endParaRPr lang="de-CH" altLang="de-DE" sz="1200" b="1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47650" indent="-285750" eaLnBrk="1" hangingPunct="1">
              <a:buFont typeface="Wingdings" pitchFamily="2" charset="2"/>
              <a:buChar char="Ø"/>
              <a:defRPr/>
            </a:pPr>
            <a:r>
              <a:rPr lang="de-CH" altLang="de-DE" sz="1600" dirty="0">
                <a:latin typeface="+mn-lt"/>
                <a:ea typeface="ＭＳ Ｐゴシック"/>
                <a:cs typeface="Arial" panose="020B0604020202020204" pitchFamily="34" charset="0"/>
              </a:rPr>
              <a:t>Genügend Zeit und Aufmerksamkeit für jedes Kind</a:t>
            </a:r>
          </a:p>
          <a:p>
            <a:pPr marL="247650" indent="-285750" eaLnBrk="1" hangingPunct="1">
              <a:buFont typeface="Wingdings" pitchFamily="2" charset="2"/>
              <a:buChar char="Ø"/>
              <a:defRPr/>
            </a:pPr>
            <a:r>
              <a:rPr lang="de-CH" altLang="de-DE" sz="1600" dirty="0">
                <a:latin typeface="+mn-lt"/>
                <a:ea typeface="ＭＳ Ｐゴシック"/>
                <a:cs typeface="Arial" panose="020B0604020202020204" pitchFamily="34" charset="0"/>
              </a:rPr>
              <a:t>Raumkapazitäten und –</a:t>
            </a:r>
            <a:r>
              <a:rPr lang="de-CH" altLang="de-DE" sz="1600" dirty="0" err="1">
                <a:latin typeface="+mn-lt"/>
                <a:ea typeface="ＭＳ Ｐゴシック"/>
                <a:cs typeface="Arial" panose="020B0604020202020204" pitchFamily="34" charset="0"/>
              </a:rPr>
              <a:t>möglichkeiten</a:t>
            </a:r>
            <a:endParaRPr lang="de-CH" altLang="de-DE" sz="1600" dirty="0">
              <a:latin typeface="+mn-lt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954838" y="1933616"/>
            <a:ext cx="2647727" cy="2094309"/>
          </a:xfrm>
          <a:prstGeom prst="roundRect">
            <a:avLst>
              <a:gd name="adj" fmla="val 9583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0" name="Text 8"/>
          <p:cNvSpPr/>
          <p:nvPr/>
        </p:nvSpPr>
        <p:spPr>
          <a:xfrm>
            <a:off x="6424830" y="2086040"/>
            <a:ext cx="1760563" cy="22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800" b="1" dirty="0">
                <a:solidFill>
                  <a:srgbClr val="384653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Schulweg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180832" y="2714426"/>
            <a:ext cx="2342034" cy="850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6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Nach Möglichkeit legen die Kinder den Schulweg gemeinsam mit anderen Kindern aus der Wohnnähe zurück.</a:t>
            </a:r>
            <a:endParaRPr lang="en-US" sz="1600" dirty="0">
              <a:latin typeface="+mj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74469" y="4647966"/>
            <a:ext cx="3895707" cy="1903431"/>
          </a:xfrm>
          <a:prstGeom prst="roundRect">
            <a:avLst>
              <a:gd name="adj" fmla="val 1378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13" name="Text 11"/>
          <p:cNvSpPr/>
          <p:nvPr/>
        </p:nvSpPr>
        <p:spPr>
          <a:xfrm>
            <a:off x="590101" y="4863302"/>
            <a:ext cx="1760563" cy="146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800" b="1" dirty="0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Geschwister</a:t>
            </a:r>
            <a:endParaRPr lang="en-US" sz="1800" dirty="0">
              <a:latin typeface="+mj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90101" y="5151985"/>
            <a:ext cx="3731939" cy="175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1656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Geschwister werden in der Regel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getrennt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(Kinder </a:t>
            </a:r>
            <a:r>
              <a:rPr lang="en-US" sz="12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können</a:t>
            </a:r>
            <a:r>
              <a:rPr lang="en-US" sz="12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eigene</a:t>
            </a:r>
            <a:r>
              <a:rPr lang="en-US" sz="12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Erfahrungen ohne das Geschwisterkind </a:t>
            </a:r>
            <a:r>
              <a:rPr lang="en-US" sz="12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sammeln</a:t>
            </a:r>
            <a:r>
              <a:rPr lang="en-US" sz="12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können</a:t>
            </a:r>
            <a:r>
              <a:rPr lang="en-US" sz="12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).</a:t>
            </a:r>
          </a:p>
          <a:p>
            <a:pPr marL="285750" indent="-285750">
              <a:lnSpc>
                <a:spcPts val="1656"/>
              </a:lnSpc>
              <a:buFont typeface="Wingdings" pitchFamily="2" charset="2"/>
              <a:buChar char="Ø"/>
            </a:pPr>
            <a:endParaRPr lang="en-US" sz="1200" dirty="0">
              <a:solidFill>
                <a:srgbClr val="384653"/>
              </a:solidFill>
              <a:latin typeface="+mn-lt"/>
              <a:ea typeface="Montserrat" pitchFamily="34" charset="-122"/>
              <a:cs typeface="Montserrat" pitchFamily="34" charset="-120"/>
            </a:endParaRPr>
          </a:p>
          <a:p>
            <a:pPr marL="285750" indent="-285750">
              <a:lnSpc>
                <a:spcPts val="1656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Eltern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von Zwillingen nehmen bitte Kontakt mit der Schule auf.</a:t>
            </a:r>
            <a:endParaRPr lang="en-US" sz="1600" dirty="0">
              <a:latin typeface="+mn-lt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530978" y="4647966"/>
            <a:ext cx="4037633" cy="1456060"/>
          </a:xfrm>
          <a:prstGeom prst="roundRect">
            <a:avLst>
              <a:gd name="adj" fmla="val 1378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761848" y="4862409"/>
            <a:ext cx="1787947" cy="22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800" b="1" dirty="0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Vertraute Beziehungen</a:t>
            </a:r>
            <a:endParaRPr lang="en-US" sz="1800" dirty="0">
              <a:latin typeface="+mj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761848" y="5257562"/>
            <a:ext cx="3731939" cy="638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Einzelne vertraute Beziehungen können bei der Anmeldung angegeben und nach Möglichkeit berücksichtigt werden.</a:t>
            </a:r>
            <a:endParaRPr lang="en-US" sz="1600" dirty="0">
              <a:latin typeface="+mn-lt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1779869-49DF-D427-A0B0-BCA5B1D9C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469" y="962189"/>
            <a:ext cx="8172631" cy="564856"/>
          </a:xfrm>
        </p:spPr>
        <p:txBody>
          <a:bodyPr/>
          <a:lstStyle/>
          <a:p>
            <a:pPr algn="ctr" eaLnBrk="1" hangingPunct="1"/>
            <a:r>
              <a:rPr lang="de-CH" sz="2000" dirty="0"/>
              <a:t>ORIENTIERUNGSPUNKTE KLASSENZUSAMMENSTELLUNG</a:t>
            </a:r>
            <a:endParaRPr lang="de-DE" altLang="de-DE" sz="2000" b="1" dirty="0">
              <a:ea typeface="ＭＳ Ｐゴシック" panose="020B0600070205080204" pitchFamily="34" charset="-128"/>
            </a:endParaRPr>
          </a:p>
        </p:txBody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E2770052-FA7B-404A-EA04-941EDB80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9803" y="2055223"/>
            <a:ext cx="487442" cy="487442"/>
          </a:xfrm>
          <a:prstGeom prst="rect">
            <a:avLst/>
          </a:prstGeom>
        </p:spPr>
      </p:pic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ABD0DB8B-9275-1929-396D-311FDA1CD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1841" y="2027408"/>
            <a:ext cx="487442" cy="487442"/>
          </a:xfrm>
          <a:prstGeom prst="rect">
            <a:avLst/>
          </a:prstGeom>
        </p:spPr>
      </p:pic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B9E42612-55D8-3D6B-B8B4-9A7B81172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5847" y="1969001"/>
            <a:ext cx="487442" cy="487442"/>
          </a:xfrm>
          <a:prstGeom prst="rect">
            <a:avLst/>
          </a:prstGeom>
        </p:spPr>
      </p:pic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79A61FEC-6F62-EA76-0D9B-4BED12D7F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5881" y="4656976"/>
            <a:ext cx="487442" cy="487442"/>
          </a:xfrm>
          <a:prstGeom prst="rect">
            <a:avLst/>
          </a:prstGeom>
        </p:spPr>
      </p:pic>
      <p:sp>
        <p:nvSpPr>
          <p:cNvPr id="25" name="AutoShape 2" descr="Image search result">
            <a:extLst>
              <a:ext uri="{FF2B5EF4-FFF2-40B4-BE49-F238E27FC236}">
                <a16:creationId xmlns:a16="http://schemas.microsoft.com/office/drawing/2014/main" id="{DBC6D6AA-8D0B-B59F-7CBC-D50558A1B7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AutoShape 4" descr="Image search result">
            <a:extLst>
              <a:ext uri="{FF2B5EF4-FFF2-40B4-BE49-F238E27FC236}">
                <a16:creationId xmlns:a16="http://schemas.microsoft.com/office/drawing/2014/main" id="{C84BE1F5-EBB4-270A-966D-B60452796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AutoShape 6" descr="Image search result">
            <a:extLst>
              <a:ext uri="{FF2B5EF4-FFF2-40B4-BE49-F238E27FC236}">
                <a16:creationId xmlns:a16="http://schemas.microsoft.com/office/drawing/2014/main" id="{2D7970F8-F621-A233-8CF4-A1B1F5BAD7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81300" y="49667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2" name="Picture 8" descr="Nevro HFX - Louisiana Pain Care">
            <a:extLst>
              <a:ext uri="{FF2B5EF4-FFF2-40B4-BE49-F238E27FC236}">
                <a16:creationId xmlns:a16="http://schemas.microsoft.com/office/drawing/2014/main" id="{DE2B5E9B-2886-522A-091F-C46E3C77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647" y="4715490"/>
            <a:ext cx="589111" cy="58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7">
            <a:extLst>
              <a:ext uri="{FF2B5EF4-FFF2-40B4-BE49-F238E27FC236}">
                <a16:creationId xmlns:a16="http://schemas.microsoft.com/office/drawing/2014/main" id="{E09418D7-193F-6F32-6FE4-10C717EBA1EF}"/>
              </a:ext>
            </a:extLst>
          </p:cNvPr>
          <p:cNvSpPr/>
          <p:nvPr/>
        </p:nvSpPr>
        <p:spPr>
          <a:xfrm>
            <a:off x="348115" y="4549223"/>
            <a:ext cx="2641848" cy="1940888"/>
          </a:xfrm>
          <a:prstGeom prst="roundRect">
            <a:avLst>
              <a:gd name="adj" fmla="val 7689"/>
            </a:avLst>
          </a:prstGeom>
          <a:solidFill>
            <a:srgbClr val="00B0F0">
              <a:alpha val="30794"/>
            </a:srgbClr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sp>
        <p:nvSpPr>
          <p:cNvPr id="3" name="Shape 1"/>
          <p:cNvSpPr/>
          <p:nvPr/>
        </p:nvSpPr>
        <p:spPr>
          <a:xfrm>
            <a:off x="374469" y="2130672"/>
            <a:ext cx="2641774" cy="2058151"/>
          </a:xfrm>
          <a:prstGeom prst="roundRect">
            <a:avLst>
              <a:gd name="adj" fmla="val 768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6" y="2237877"/>
            <a:ext cx="507898" cy="50789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89636" y="2361534"/>
            <a:ext cx="202875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800" b="1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Kindergarten</a:t>
            </a:r>
          </a:p>
          <a:p>
            <a:pPr>
              <a:lnSpc>
                <a:spcPts val="1750"/>
              </a:lnSpc>
            </a:pPr>
            <a:r>
              <a:rPr lang="en-US" sz="1800" b="1" dirty="0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am Wohnort</a:t>
            </a:r>
            <a:endParaRPr lang="en-US" sz="1800" dirty="0">
              <a:latin typeface="+mn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702015" y="3159170"/>
            <a:ext cx="2361530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600" dirty="0">
                <a:latin typeface="+mn-lt"/>
                <a:ea typeface="Montserrat" pitchFamily="34" charset="-122"/>
                <a:cs typeface="Montserrat" pitchFamily="34" charset="-120"/>
              </a:rPr>
              <a:t>Kinder besuchen nach Möglichkeit den Kindergarten am Wohnort.</a:t>
            </a:r>
            <a:endParaRPr lang="en-US" sz="1600" dirty="0">
              <a:latin typeface="+mn-lt"/>
            </a:endParaRPr>
          </a:p>
        </p:txBody>
      </p:sp>
      <p:sp>
        <p:nvSpPr>
          <p:cNvPr id="8" name="Shape 4"/>
          <p:cNvSpPr/>
          <p:nvPr/>
        </p:nvSpPr>
        <p:spPr>
          <a:xfrm>
            <a:off x="3156365" y="2108453"/>
            <a:ext cx="2731722" cy="3900462"/>
          </a:xfrm>
          <a:prstGeom prst="roundRect">
            <a:avLst>
              <a:gd name="adj" fmla="val 768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13" y="2229985"/>
            <a:ext cx="515790" cy="5157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876321" y="2361534"/>
            <a:ext cx="1313988" cy="54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800" b="1" dirty="0" err="1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Umteilungen</a:t>
            </a:r>
            <a:endParaRPr lang="en-US" sz="1800" b="1" dirty="0">
              <a:solidFill>
                <a:srgbClr val="384653"/>
              </a:solidFill>
              <a:latin typeface="+mn-lt"/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1750"/>
              </a:lnSpc>
            </a:pPr>
            <a:r>
              <a:rPr lang="en-US" sz="1800" b="1" dirty="0" err="1">
                <a:solidFill>
                  <a:srgbClr val="384653"/>
                </a:solidFill>
                <a:latin typeface="+mn-lt"/>
                <a:ea typeface="Barlow Bold" pitchFamily="34" charset="-122"/>
                <a:cs typeface="Barlow Bold" pitchFamily="34" charset="-120"/>
              </a:rPr>
              <a:t>möglich</a:t>
            </a:r>
            <a:endParaRPr lang="en-US" sz="1800" dirty="0">
              <a:latin typeface="+mn-lt"/>
            </a:endParaRPr>
          </a:p>
        </p:txBody>
      </p:sp>
      <p:sp>
        <p:nvSpPr>
          <p:cNvPr id="12" name="Text 6"/>
          <p:cNvSpPr/>
          <p:nvPr/>
        </p:nvSpPr>
        <p:spPr>
          <a:xfrm>
            <a:off x="3296486" y="3158101"/>
            <a:ext cx="245987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Umteilungen innerhalb der VSG sind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möglich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 d. R. mind. 4 Kinder).</a:t>
            </a:r>
          </a:p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endParaRPr lang="en-US" sz="1600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Der Transport wird durch die Schule organisiert, sodass Kinder gemeinsam denselben Kindergarten besuchen </a:t>
            </a:r>
            <a:r>
              <a:rPr lang="en-US" sz="1600" dirty="0" err="1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können</a:t>
            </a: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Der anschliessende Primarschulstandort bleibt offen.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5999856" y="2071892"/>
            <a:ext cx="2641848" cy="3177230"/>
          </a:xfrm>
          <a:prstGeom prst="roundRect">
            <a:avLst>
              <a:gd name="adj" fmla="val 768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de-DE" sz="150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576" y="2155523"/>
            <a:ext cx="521399" cy="52139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767491" y="2297827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800" b="1" dirty="0" err="1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Aktuelle</a:t>
            </a:r>
            <a:endParaRPr lang="en-US" sz="1800" b="1" dirty="0">
              <a:solidFill>
                <a:srgbClr val="384653"/>
              </a:solidFill>
              <a:latin typeface="+mj-lt"/>
              <a:ea typeface="Barlow Bold" pitchFamily="34" charset="-122"/>
              <a:cs typeface="Barlow Bold" pitchFamily="34" charset="-120"/>
            </a:endParaRPr>
          </a:p>
          <a:p>
            <a:r>
              <a:rPr lang="en-US" sz="1800" b="1" dirty="0">
                <a:solidFill>
                  <a:srgbClr val="384653"/>
                </a:solidFill>
                <a:latin typeface="+mj-lt"/>
                <a:ea typeface="Barlow Bold" pitchFamily="34" charset="-122"/>
                <a:cs typeface="Barlow Bold" pitchFamily="34" charset="-120"/>
              </a:rPr>
              <a:t>Situation</a:t>
            </a:r>
            <a:endParaRPr lang="en-US" sz="1800" dirty="0">
              <a:latin typeface="+mj-lt"/>
            </a:endParaRPr>
          </a:p>
        </p:txBody>
      </p:sp>
      <p:sp>
        <p:nvSpPr>
          <p:cNvPr id="17" name="Text 9"/>
          <p:cNvSpPr/>
          <p:nvPr/>
        </p:nvSpPr>
        <p:spPr>
          <a:xfrm>
            <a:off x="6168330" y="3158101"/>
            <a:ext cx="236160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Die Kinderzahlen in </a:t>
            </a:r>
            <a:r>
              <a:rPr lang="en-US" sz="1600" dirty="0">
                <a:solidFill>
                  <a:srgbClr val="00B0F0"/>
                </a:solidFill>
                <a:latin typeface="+mn-lt"/>
                <a:ea typeface="Montserrat" pitchFamily="34" charset="-122"/>
                <a:cs typeface="Montserrat" pitchFamily="34" charset="-120"/>
              </a:rPr>
              <a:t>Ettenhausen sind hoch, in Guntershausen </a:t>
            </a:r>
            <a:r>
              <a:rPr lang="en-US" sz="1600" dirty="0" err="1">
                <a:solidFill>
                  <a:srgbClr val="00B0F0"/>
                </a:solidFill>
                <a:latin typeface="+mn-lt"/>
                <a:ea typeface="Montserrat" pitchFamily="34" charset="-122"/>
                <a:cs typeface="Montserrat" pitchFamily="34" charset="-120"/>
              </a:rPr>
              <a:t>tiefer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. </a:t>
            </a:r>
          </a:p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endParaRPr lang="en-US" sz="1600" dirty="0">
              <a:solidFill>
                <a:srgbClr val="384653"/>
              </a:solidFill>
              <a:latin typeface="+mn-lt"/>
              <a:ea typeface="Montserrat" pitchFamily="34" charset="-122"/>
              <a:cs typeface="Montserrat" pitchFamily="34" charset="-120"/>
            </a:endParaRPr>
          </a:p>
          <a:p>
            <a:pPr marL="285750" indent="-285750">
              <a:lnSpc>
                <a:spcPts val="1688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Mögliche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Umteilungen werden nach dem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Anmeldeschluss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geprüft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. </a:t>
            </a:r>
          </a:p>
          <a:p>
            <a:pPr>
              <a:lnSpc>
                <a:spcPts val="1688"/>
              </a:lnSpc>
            </a:pPr>
            <a:endParaRPr lang="en-US" sz="1600" dirty="0">
              <a:solidFill>
                <a:srgbClr val="384653"/>
              </a:solidFill>
              <a:latin typeface="+mn-lt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64D165B5-3D5A-C145-00ED-1B205E104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469" y="1169373"/>
            <a:ext cx="8172631" cy="564856"/>
          </a:xfrm>
        </p:spPr>
        <p:txBody>
          <a:bodyPr/>
          <a:lstStyle/>
          <a:p>
            <a:pPr algn="ctr" eaLnBrk="1" hangingPunct="1"/>
            <a:r>
              <a:rPr lang="de-CH" sz="2000" dirty="0"/>
              <a:t>ORIENTIERUNGSPUNKTE KLASSENZUSAMMENSTELLUNG</a:t>
            </a:r>
            <a:endParaRPr lang="de-DE" altLang="de-DE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24B6B58-0064-B53B-80A0-201782C43904}"/>
              </a:ext>
            </a:extLst>
          </p:cNvPr>
          <p:cNvSpPr txBox="1"/>
          <p:nvPr/>
        </p:nvSpPr>
        <p:spPr>
          <a:xfrm>
            <a:off x="471072" y="5094684"/>
            <a:ext cx="25188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Weitere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Informationen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folgen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nach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dem 1. März,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wenn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die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effektiven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Kinderzahlen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bekannt</a:t>
            </a:r>
            <a:r>
              <a:rPr lang="en-US" sz="16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sind</a:t>
            </a:r>
            <a:r>
              <a:rPr lang="en-US" sz="2400" dirty="0">
                <a:solidFill>
                  <a:srgbClr val="384653"/>
                </a:solidFill>
                <a:latin typeface="+mn-lt"/>
                <a:ea typeface="Montserrat" pitchFamily="34" charset="-122"/>
                <a:cs typeface="Montserrat" pitchFamily="34" charset="-120"/>
              </a:rPr>
              <a:t>.</a:t>
            </a:r>
            <a:endParaRPr lang="en-US" sz="2400" dirty="0">
              <a:latin typeface="+mn-lt"/>
            </a:endParaRPr>
          </a:p>
        </p:txBody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A4570254-C141-6EFD-4199-E408968E17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875" r="27889"/>
          <a:stretch>
            <a:fillRect/>
          </a:stretch>
        </p:blipFill>
        <p:spPr>
          <a:xfrm rot="21146447">
            <a:off x="514618" y="4305850"/>
            <a:ext cx="597125" cy="701482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80d9aa-4d97-47c7-aa70-e083eed2cb60">
      <Terms xmlns="http://schemas.microsoft.com/office/infopath/2007/PartnerControls"/>
    </lcf76f155ced4ddcb4097134ff3c332f>
    <TaxCatchAll xmlns="1691b1e9-ec77-4963-97fb-ab680d191151" xsi:nil="true"/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FF6CDE79F9C646BCE0AB363A7699AD" ma:contentTypeVersion="13" ma:contentTypeDescription="Ein neues Dokument erstellen." ma:contentTypeScope="" ma:versionID="3f1861407f4bab450a6454cdac9d3c7d">
  <xsd:schema xmlns:xsd="http://www.w3.org/2001/XMLSchema" xmlns:xs="http://www.w3.org/2001/XMLSchema" xmlns:p="http://schemas.microsoft.com/office/2006/metadata/properties" xmlns:ns2="8a80d9aa-4d97-47c7-aa70-e083eed2cb60" xmlns:ns3="1691b1e9-ec77-4963-97fb-ab680d191151" targetNamespace="http://schemas.microsoft.com/office/2006/metadata/properties" ma:root="true" ma:fieldsID="525e00d359e27cf245249a5581576910" ns2:_="" ns3:_="">
    <xsd:import namespace="8a80d9aa-4d97-47c7-aa70-e083eed2cb60"/>
    <xsd:import namespace="1691b1e9-ec77-4963-97fb-ab680d191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0d9aa-4d97-47c7-aa70-e083eed2c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95b0616a-add0-4663-b351-03d9015222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1b1e9-ec77-4963-97fb-ab680d19115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15e07a2-b81d-433e-98cd-e741b30c28a7}" ma:internalName="TaxCatchAll" ma:showField="CatchAllData" ma:web="1691b1e9-ec77-4963-97fb-ab680d191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F4ADCA-656A-4C8C-9B29-5C86FDD226CA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cb0aa297-479a-4e9a-b7f7-b216b1190972"/>
    <ds:schemaRef ds:uri="http://purl.org/dc/dcmitype/"/>
    <ds:schemaRef ds:uri="http://schemas.microsoft.com/office/infopath/2007/PartnerControls"/>
    <ds:schemaRef ds:uri="http://schemas.microsoft.com/office/2006/documentManagement/types"/>
    <ds:schemaRef ds:uri="f94421c8-2920-4746-a112-f5a2c2dcc5b5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F66859C-576D-A945-811E-14D23D25C18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BD9D5B3-AFB2-48B2-87AE-B38501B0A8DF}"/>
</file>

<file path=customXml/itemProps4.xml><?xml version="1.0" encoding="utf-8"?>
<ds:datastoreItem xmlns:ds="http://schemas.openxmlformats.org/officeDocument/2006/customXml" ds:itemID="{1800C157-494E-4494-931F-F453BE122C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735</Words>
  <Application>Microsoft Macintosh PowerPoint</Application>
  <PresentationFormat>Bildschirmpräsentation (4:3)</PresentationFormat>
  <Paragraphs>171</Paragraphs>
  <Slides>18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ＭＳ Ｐゴシック</vt:lpstr>
      <vt:lpstr>45 Helvetica Light</vt:lpstr>
      <vt:lpstr>Arial</vt:lpstr>
      <vt:lpstr>Barlow Bold</vt:lpstr>
      <vt:lpstr>Montserrat</vt:lpstr>
      <vt:lpstr>Times</vt:lpstr>
      <vt:lpstr>Wingdings</vt:lpstr>
      <vt:lpstr>Leere Präsentation</vt:lpstr>
      <vt:lpstr>Informationen zum Kindergarteneintritt</vt:lpstr>
      <vt:lpstr>Sie erfahren Details zu</vt:lpstr>
      <vt:lpstr>PowerPoint-Präsentation</vt:lpstr>
      <vt:lpstr>RAHMENBEDINGUNGEN </vt:lpstr>
      <vt:lpstr>ANMELDUNG</vt:lpstr>
      <vt:lpstr>MÖGLICHKEIT RÜCKSTELLUNG</vt:lpstr>
      <vt:lpstr>TERMINPLAN UND POST</vt:lpstr>
      <vt:lpstr>ORIENTIERUNGSPUNKTE KLASSENZUSAMMENSTELLUNG</vt:lpstr>
      <vt:lpstr>ORIENTIERUNGSPUNKTE KLASSENZUSAMMENSTELLUNG</vt:lpstr>
      <vt:lpstr>STUNDENPLAN</vt:lpstr>
      <vt:lpstr>STUNDENPLAN</vt:lpstr>
      <vt:lpstr>STUNDENPLAN: GRÜNDE FÜR DIE ANPASSUNG </vt:lpstr>
      <vt:lpstr>SCHULERGÄNZENDE BETREUUNG SEB</vt:lpstr>
      <vt:lpstr>IHRE FRAGEN</vt:lpstr>
      <vt:lpstr>PowerPoint-Präsentation</vt:lpstr>
      <vt:lpstr>UNTERRICHT UND SPEZIELLE ANLÄSSE</vt:lpstr>
      <vt:lpstr>ZUSÄTZLICHE UNTERSTÜTZUNGSANGEBOTE</vt:lpstr>
      <vt:lpstr>PowerPoint-Präsentation</vt:lpstr>
    </vt:vector>
  </TitlesOfParts>
  <Company>zweidler konzept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Schulgemeindeversammlung 17. Januar 2006</dc:title>
  <dc:creator>Peter Zweidler</dc:creator>
  <cp:lastModifiedBy>Marianne Winiger</cp:lastModifiedBy>
  <cp:revision>7</cp:revision>
  <cp:lastPrinted>2023-02-04T20:05:03Z</cp:lastPrinted>
  <dcterms:created xsi:type="dcterms:W3CDTF">2013-02-25T09:11:23Z</dcterms:created>
  <dcterms:modified xsi:type="dcterms:W3CDTF">2026-02-05T14:17:24Z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Michal Krieger;Michael Götsch</vt:lpwstr>
  </property>
  <property fmtid="{D5CDD505-2E9C-101B-9397-08002B2CF9AE}" pid="3" name="SharedWithUsers">
    <vt:lpwstr>24;#Michal Krieger;#6;#Michael Götsch</vt:lpwstr>
  </property>
  <property fmtid="{D5CDD505-2E9C-101B-9397-08002B2CF9AE}" pid="4" name="ContentTypeId">
    <vt:lpwstr>0x01010031FF6CDE79F9C646BCE0AB363A7699AD</vt:lpwstr>
  </property>
  <property fmtid="{D5CDD505-2E9C-101B-9397-08002B2CF9AE}" pid="5" name="MediaServiceImageTags">
    <vt:lpwstr/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bool>false</vt:bool>
  </property>
</Properties>
</file>